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2.jpg" ContentType="image/jpg"/>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24.jpg" ContentType="image/jpg"/>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28.jpg" ContentType="image/jpg"/>
  <Override PartName="/ppt/notesSlides/notesSlide33.xml" ContentType="application/vnd.openxmlformats-officedocument.presentationml.notesSlide+xml"/>
  <Override PartName="/ppt/media/image30.jpg" ContentType="image/jpg"/>
  <Override PartName="/ppt/media/image31.jpg" ContentType="image/jp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9" r:id="rId1"/>
  </p:sldMasterIdLst>
  <p:notesMasterIdLst>
    <p:notesMasterId r:id="rId86"/>
  </p:notesMasterIdLst>
  <p:sldIdLst>
    <p:sldId id="343" r:id="rId2"/>
    <p:sldId id="657" r:id="rId3"/>
    <p:sldId id="288" r:id="rId4"/>
    <p:sldId id="291" r:id="rId5"/>
    <p:sldId id="292" r:id="rId6"/>
    <p:sldId id="279" r:id="rId7"/>
    <p:sldId id="259" r:id="rId8"/>
    <p:sldId id="293" r:id="rId9"/>
    <p:sldId id="280" r:id="rId10"/>
    <p:sldId id="294" r:id="rId11"/>
    <p:sldId id="295" r:id="rId12"/>
    <p:sldId id="257" r:id="rId13"/>
    <p:sldId id="282" r:id="rId14"/>
    <p:sldId id="281" r:id="rId15"/>
    <p:sldId id="283" r:id="rId16"/>
    <p:sldId id="284" r:id="rId17"/>
    <p:sldId id="285" r:id="rId18"/>
    <p:sldId id="286" r:id="rId19"/>
    <p:sldId id="287" r:id="rId20"/>
    <p:sldId id="258" r:id="rId21"/>
    <p:sldId id="265" r:id="rId22"/>
    <p:sldId id="266" r:id="rId23"/>
    <p:sldId id="267" r:id="rId24"/>
    <p:sldId id="268" r:id="rId25"/>
    <p:sldId id="270" r:id="rId26"/>
    <p:sldId id="271" r:id="rId27"/>
    <p:sldId id="310" r:id="rId28"/>
    <p:sldId id="312" r:id="rId29"/>
    <p:sldId id="314" r:id="rId30"/>
    <p:sldId id="315" r:id="rId31"/>
    <p:sldId id="316" r:id="rId32"/>
    <p:sldId id="317" r:id="rId33"/>
    <p:sldId id="318" r:id="rId34"/>
    <p:sldId id="319" r:id="rId35"/>
    <p:sldId id="320" r:id="rId36"/>
    <p:sldId id="275" r:id="rId37"/>
    <p:sldId id="289" r:id="rId38"/>
    <p:sldId id="276" r:id="rId39"/>
    <p:sldId id="278" r:id="rId40"/>
    <p:sldId id="290" r:id="rId41"/>
    <p:sldId id="321" r:id="rId42"/>
    <p:sldId id="322" r:id="rId43"/>
    <p:sldId id="323" r:id="rId44"/>
    <p:sldId id="659" r:id="rId45"/>
    <p:sldId id="660" r:id="rId46"/>
    <p:sldId id="661" r:id="rId47"/>
    <p:sldId id="662" r:id="rId48"/>
    <p:sldId id="663" r:id="rId49"/>
    <p:sldId id="664" r:id="rId50"/>
    <p:sldId id="665" r:id="rId51"/>
    <p:sldId id="666" r:id="rId52"/>
    <p:sldId id="668" r:id="rId53"/>
    <p:sldId id="669" r:id="rId54"/>
    <p:sldId id="670" r:id="rId55"/>
    <p:sldId id="667" r:id="rId56"/>
    <p:sldId id="671" r:id="rId57"/>
    <p:sldId id="672" r:id="rId58"/>
    <p:sldId id="673" r:id="rId59"/>
    <p:sldId id="674" r:id="rId60"/>
    <p:sldId id="675" r:id="rId61"/>
    <p:sldId id="676" r:id="rId62"/>
    <p:sldId id="677" r:id="rId63"/>
    <p:sldId id="682" r:id="rId64"/>
    <p:sldId id="678" r:id="rId65"/>
    <p:sldId id="679" r:id="rId66"/>
    <p:sldId id="680" r:id="rId67"/>
    <p:sldId id="683" r:id="rId68"/>
    <p:sldId id="681" r:id="rId69"/>
    <p:sldId id="684" r:id="rId70"/>
    <p:sldId id="685" r:id="rId71"/>
    <p:sldId id="686" r:id="rId72"/>
    <p:sldId id="687" r:id="rId73"/>
    <p:sldId id="692" r:id="rId74"/>
    <p:sldId id="688" r:id="rId75"/>
    <p:sldId id="689" r:id="rId76"/>
    <p:sldId id="690" r:id="rId77"/>
    <p:sldId id="691" r:id="rId78"/>
    <p:sldId id="693" r:id="rId79"/>
    <p:sldId id="694" r:id="rId80"/>
    <p:sldId id="695" r:id="rId81"/>
    <p:sldId id="697" r:id="rId82"/>
    <p:sldId id="696" r:id="rId83"/>
    <p:sldId id="698" r:id="rId84"/>
    <p:sldId id="338"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3" roundtripDataSignature="AMtx7mgMrcyDo3jHWYNR0gCWLv1p+fYz2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7A222D-DE12-425D-80C3-B0A6F071309B}" v="143" dt="2023-03-02T11:30:19.617"/>
  </p1510:revLst>
</p1510:revInfo>
</file>

<file path=ppt/tableStyles.xml><?xml version="1.0" encoding="utf-8"?>
<a:tblStyleLst xmlns:a="http://schemas.openxmlformats.org/drawingml/2006/main" def="{3DB1A900-376A-4626-85A1-ED3B4301983A}">
  <a:tblStyle styleId="{3DB1A900-376A-4626-85A1-ED3B4301983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28" y="-31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54" Type="http://schemas.openxmlformats.org/officeDocument/2006/relationships/presProps" Target="presProps.xml"/><Relationship Id="rId15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15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58"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5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wani Shankar Sahu" userId="e5f9bc2e-d4bb-415b-bd8a-e25372d6a074" providerId="ADAL" clId="{877A222D-DE12-425D-80C3-B0A6F071309B}"/>
    <pc:docChg chg="undo custSel addSld delSld modSld sldOrd">
      <pc:chgData name="Bhawani Shankar Sahu" userId="e5f9bc2e-d4bb-415b-bd8a-e25372d6a074" providerId="ADAL" clId="{877A222D-DE12-425D-80C3-B0A6F071309B}" dt="2023-03-02T11:43:52.133" v="1532" actId="14100"/>
      <pc:docMkLst>
        <pc:docMk/>
      </pc:docMkLst>
      <pc:sldChg chg="del">
        <pc:chgData name="Bhawani Shankar Sahu" userId="e5f9bc2e-d4bb-415b-bd8a-e25372d6a074" providerId="ADAL" clId="{877A222D-DE12-425D-80C3-B0A6F071309B}" dt="2023-02-23T22:59:54.268" v="16" actId="47"/>
        <pc:sldMkLst>
          <pc:docMk/>
          <pc:sldMk cId="0" sldId="256"/>
        </pc:sldMkLst>
      </pc:sldChg>
      <pc:sldChg chg="add del">
        <pc:chgData name="Bhawani Shankar Sahu" userId="e5f9bc2e-d4bb-415b-bd8a-e25372d6a074" providerId="ADAL" clId="{877A222D-DE12-425D-80C3-B0A6F071309B}" dt="2023-02-23T23:18:53.217" v="245"/>
        <pc:sldMkLst>
          <pc:docMk/>
          <pc:sldMk cId="0" sldId="257"/>
        </pc:sldMkLst>
      </pc:sldChg>
      <pc:sldChg chg="delSp modSp add del mod">
        <pc:chgData name="Bhawani Shankar Sahu" userId="e5f9bc2e-d4bb-415b-bd8a-e25372d6a074" providerId="ADAL" clId="{877A222D-DE12-425D-80C3-B0A6F071309B}" dt="2023-03-02T10:32:41.931" v="1441" actId="1076"/>
        <pc:sldMkLst>
          <pc:docMk/>
          <pc:sldMk cId="0" sldId="258"/>
        </pc:sldMkLst>
        <pc:spChg chg="mod">
          <ac:chgData name="Bhawani Shankar Sahu" userId="e5f9bc2e-d4bb-415b-bd8a-e25372d6a074" providerId="ADAL" clId="{877A222D-DE12-425D-80C3-B0A6F071309B}" dt="2023-02-23T23:25:00.156" v="347" actId="1076"/>
          <ac:spMkLst>
            <pc:docMk/>
            <pc:sldMk cId="0" sldId="258"/>
            <ac:spMk id="2" creationId="{00000000-0000-0000-0000-000000000000}"/>
          </ac:spMkLst>
        </pc:spChg>
        <pc:spChg chg="del">
          <ac:chgData name="Bhawani Shankar Sahu" userId="e5f9bc2e-d4bb-415b-bd8a-e25372d6a074" providerId="ADAL" clId="{877A222D-DE12-425D-80C3-B0A6F071309B}" dt="2023-02-23T23:24:29.337" v="342" actId="478"/>
          <ac:spMkLst>
            <pc:docMk/>
            <pc:sldMk cId="0" sldId="258"/>
            <ac:spMk id="3" creationId="{00000000-0000-0000-0000-000000000000}"/>
          </ac:spMkLst>
        </pc:spChg>
        <pc:spChg chg="del">
          <ac:chgData name="Bhawani Shankar Sahu" userId="e5f9bc2e-d4bb-415b-bd8a-e25372d6a074" providerId="ADAL" clId="{877A222D-DE12-425D-80C3-B0A6F071309B}" dt="2023-02-23T23:24:18.716" v="340" actId="478"/>
          <ac:spMkLst>
            <pc:docMk/>
            <pc:sldMk cId="0" sldId="258"/>
            <ac:spMk id="5" creationId="{00000000-0000-0000-0000-000000000000}"/>
          </ac:spMkLst>
        </pc:spChg>
        <pc:spChg chg="del">
          <ac:chgData name="Bhawani Shankar Sahu" userId="e5f9bc2e-d4bb-415b-bd8a-e25372d6a074" providerId="ADAL" clId="{877A222D-DE12-425D-80C3-B0A6F071309B}" dt="2023-02-23T23:24:41.014" v="345" actId="478"/>
          <ac:spMkLst>
            <pc:docMk/>
            <pc:sldMk cId="0" sldId="258"/>
            <ac:spMk id="6" creationId="{00000000-0000-0000-0000-000000000000}"/>
          </ac:spMkLst>
        </pc:spChg>
        <pc:spChg chg="mod">
          <ac:chgData name="Bhawani Shankar Sahu" userId="e5f9bc2e-d4bb-415b-bd8a-e25372d6a074" providerId="ADAL" clId="{877A222D-DE12-425D-80C3-B0A6F071309B}" dt="2023-03-02T10:32:40.518" v="1440" actId="14100"/>
          <ac:spMkLst>
            <pc:docMk/>
            <pc:sldMk cId="0" sldId="258"/>
            <ac:spMk id="102" creationId="{00000000-0000-0000-0000-000000000000}"/>
          </ac:spMkLst>
        </pc:spChg>
        <pc:spChg chg="mod">
          <ac:chgData name="Bhawani Shankar Sahu" userId="e5f9bc2e-d4bb-415b-bd8a-e25372d6a074" providerId="ADAL" clId="{877A222D-DE12-425D-80C3-B0A6F071309B}" dt="2023-03-02T10:32:41.931" v="1441" actId="1076"/>
          <ac:spMkLst>
            <pc:docMk/>
            <pc:sldMk cId="0" sldId="258"/>
            <ac:spMk id="103" creationId="{00000000-0000-0000-0000-000000000000}"/>
          </ac:spMkLst>
        </pc:spChg>
      </pc:sldChg>
      <pc:sldChg chg="modSp add del mod">
        <pc:chgData name="Bhawani Shankar Sahu" userId="e5f9bc2e-d4bb-415b-bd8a-e25372d6a074" providerId="ADAL" clId="{877A222D-DE12-425D-80C3-B0A6F071309B}" dt="2023-02-23T23:17:20.844" v="242" actId="27636"/>
        <pc:sldMkLst>
          <pc:docMk/>
          <pc:sldMk cId="0" sldId="259"/>
        </pc:sldMkLst>
        <pc:spChg chg="mod">
          <ac:chgData name="Bhawani Shankar Sahu" userId="e5f9bc2e-d4bb-415b-bd8a-e25372d6a074" providerId="ADAL" clId="{877A222D-DE12-425D-80C3-B0A6F071309B}" dt="2023-02-23T23:17:20.844" v="242" actId="27636"/>
          <ac:spMkLst>
            <pc:docMk/>
            <pc:sldMk cId="0" sldId="259"/>
            <ac:spMk id="110" creationId="{00000000-0000-0000-0000-000000000000}"/>
          </ac:spMkLst>
        </pc:spChg>
      </pc:sldChg>
      <pc:sldChg chg="add del">
        <pc:chgData name="Bhawani Shankar Sahu" userId="e5f9bc2e-d4bb-415b-bd8a-e25372d6a074" providerId="ADAL" clId="{877A222D-DE12-425D-80C3-B0A6F071309B}" dt="2023-02-23T23:16:53.088" v="240" actId="47"/>
        <pc:sldMkLst>
          <pc:docMk/>
          <pc:sldMk cId="0" sldId="260"/>
        </pc:sldMkLst>
      </pc:sldChg>
      <pc:sldChg chg="add del">
        <pc:chgData name="Bhawani Shankar Sahu" userId="e5f9bc2e-d4bb-415b-bd8a-e25372d6a074" providerId="ADAL" clId="{877A222D-DE12-425D-80C3-B0A6F071309B}" dt="2023-02-23T23:16:53.088" v="240" actId="47"/>
        <pc:sldMkLst>
          <pc:docMk/>
          <pc:sldMk cId="0" sldId="261"/>
        </pc:sldMkLst>
      </pc:sldChg>
      <pc:sldChg chg="add del">
        <pc:chgData name="Bhawani Shankar Sahu" userId="e5f9bc2e-d4bb-415b-bd8a-e25372d6a074" providerId="ADAL" clId="{877A222D-DE12-425D-80C3-B0A6F071309B}" dt="2023-02-23T23:16:53.088" v="240" actId="47"/>
        <pc:sldMkLst>
          <pc:docMk/>
          <pc:sldMk cId="0" sldId="262"/>
        </pc:sldMkLst>
      </pc:sldChg>
      <pc:sldChg chg="addSp modSp add del mod">
        <pc:chgData name="Bhawani Shankar Sahu" userId="e5f9bc2e-d4bb-415b-bd8a-e25372d6a074" providerId="ADAL" clId="{877A222D-DE12-425D-80C3-B0A6F071309B}" dt="2023-02-23T23:16:53.088" v="240" actId="47"/>
        <pc:sldMkLst>
          <pc:docMk/>
          <pc:sldMk cId="0" sldId="263"/>
        </pc:sldMkLst>
        <pc:spChg chg="add mod">
          <ac:chgData name="Bhawani Shankar Sahu" userId="e5f9bc2e-d4bb-415b-bd8a-e25372d6a074" providerId="ADAL" clId="{877A222D-DE12-425D-80C3-B0A6F071309B}" dt="2023-02-23T23:11:20.063" v="237" actId="313"/>
          <ac:spMkLst>
            <pc:docMk/>
            <pc:sldMk cId="0" sldId="263"/>
            <ac:spMk id="2" creationId="{84236B3A-BD30-8E42-38CC-8AE373C65B8B}"/>
          </ac:spMkLst>
        </pc:spChg>
        <pc:spChg chg="mod">
          <ac:chgData name="Bhawani Shankar Sahu" userId="e5f9bc2e-d4bb-415b-bd8a-e25372d6a074" providerId="ADAL" clId="{877A222D-DE12-425D-80C3-B0A6F071309B}" dt="2023-02-23T23:09:25.943" v="213" actId="14100"/>
          <ac:spMkLst>
            <pc:docMk/>
            <pc:sldMk cId="0" sldId="263"/>
            <ac:spMk id="139" creationId="{00000000-0000-0000-0000-000000000000}"/>
          </ac:spMkLst>
        </pc:spChg>
        <pc:spChg chg="mod">
          <ac:chgData name="Bhawani Shankar Sahu" userId="e5f9bc2e-d4bb-415b-bd8a-e25372d6a074" providerId="ADAL" clId="{877A222D-DE12-425D-80C3-B0A6F071309B}" dt="2023-02-23T23:10:21.368" v="220" actId="1076"/>
          <ac:spMkLst>
            <pc:docMk/>
            <pc:sldMk cId="0" sldId="263"/>
            <ac:spMk id="140" creationId="{00000000-0000-0000-0000-000000000000}"/>
          </ac:spMkLst>
        </pc:spChg>
      </pc:sldChg>
      <pc:sldChg chg="modSp add del mod">
        <pc:chgData name="Bhawani Shankar Sahu" userId="e5f9bc2e-d4bb-415b-bd8a-e25372d6a074" providerId="ADAL" clId="{877A222D-DE12-425D-80C3-B0A6F071309B}" dt="2023-02-23T23:16:53.088" v="240" actId="47"/>
        <pc:sldMkLst>
          <pc:docMk/>
          <pc:sldMk cId="0" sldId="264"/>
        </pc:sldMkLst>
        <pc:spChg chg="mod">
          <ac:chgData name="Bhawani Shankar Sahu" userId="e5f9bc2e-d4bb-415b-bd8a-e25372d6a074" providerId="ADAL" clId="{877A222D-DE12-425D-80C3-B0A6F071309B}" dt="2023-02-23T23:06:14.645" v="190" actId="27636"/>
          <ac:spMkLst>
            <pc:docMk/>
            <pc:sldMk cId="0" sldId="264"/>
            <ac:spMk id="147" creationId="{00000000-0000-0000-0000-000000000000}"/>
          </ac:spMkLst>
        </pc:spChg>
        <pc:spChg chg="mod">
          <ac:chgData name="Bhawani Shankar Sahu" userId="e5f9bc2e-d4bb-415b-bd8a-e25372d6a074" providerId="ADAL" clId="{877A222D-DE12-425D-80C3-B0A6F071309B}" dt="2023-02-23T23:06:33.916" v="192" actId="14100"/>
          <ac:spMkLst>
            <pc:docMk/>
            <pc:sldMk cId="0" sldId="264"/>
            <ac:spMk id="148" creationId="{00000000-0000-0000-0000-000000000000}"/>
          </ac:spMkLst>
        </pc:spChg>
      </pc:sldChg>
      <pc:sldChg chg="add del">
        <pc:chgData name="Bhawani Shankar Sahu" userId="e5f9bc2e-d4bb-415b-bd8a-e25372d6a074" providerId="ADAL" clId="{877A222D-DE12-425D-80C3-B0A6F071309B}" dt="2023-02-23T23:18:53.217" v="245"/>
        <pc:sldMkLst>
          <pc:docMk/>
          <pc:sldMk cId="0" sldId="265"/>
        </pc:sldMkLst>
      </pc:sldChg>
      <pc:sldChg chg="add del">
        <pc:chgData name="Bhawani Shankar Sahu" userId="e5f9bc2e-d4bb-415b-bd8a-e25372d6a074" providerId="ADAL" clId="{877A222D-DE12-425D-80C3-B0A6F071309B}" dt="2023-02-23T23:18:53.217" v="245"/>
        <pc:sldMkLst>
          <pc:docMk/>
          <pc:sldMk cId="0" sldId="266"/>
        </pc:sldMkLst>
      </pc:sldChg>
      <pc:sldChg chg="modSp add del mod">
        <pc:chgData name="Bhawani Shankar Sahu" userId="e5f9bc2e-d4bb-415b-bd8a-e25372d6a074" providerId="ADAL" clId="{877A222D-DE12-425D-80C3-B0A6F071309B}" dt="2023-03-02T10:37:32.800" v="1443" actId="20577"/>
        <pc:sldMkLst>
          <pc:docMk/>
          <pc:sldMk cId="0" sldId="267"/>
        </pc:sldMkLst>
        <pc:spChg chg="mod">
          <ac:chgData name="Bhawani Shankar Sahu" userId="e5f9bc2e-d4bb-415b-bd8a-e25372d6a074" providerId="ADAL" clId="{877A222D-DE12-425D-80C3-B0A6F071309B}" dt="2023-03-02T10:37:32.800" v="1443" actId="20577"/>
          <ac:spMkLst>
            <pc:docMk/>
            <pc:sldMk cId="0" sldId="267"/>
            <ac:spMk id="166" creationId="{00000000-0000-0000-0000-000000000000}"/>
          </ac:spMkLst>
        </pc:spChg>
      </pc:sldChg>
      <pc:sldChg chg="add del">
        <pc:chgData name="Bhawani Shankar Sahu" userId="e5f9bc2e-d4bb-415b-bd8a-e25372d6a074" providerId="ADAL" clId="{877A222D-DE12-425D-80C3-B0A6F071309B}" dt="2023-02-23T23:18:53.217" v="245"/>
        <pc:sldMkLst>
          <pc:docMk/>
          <pc:sldMk cId="0" sldId="268"/>
        </pc:sldMkLst>
      </pc:sldChg>
      <pc:sldChg chg="add del">
        <pc:chgData name="Bhawani Shankar Sahu" userId="e5f9bc2e-d4bb-415b-bd8a-e25372d6a074" providerId="ADAL" clId="{877A222D-DE12-425D-80C3-B0A6F071309B}" dt="2023-02-23T23:16:53.088" v="240" actId="47"/>
        <pc:sldMkLst>
          <pc:docMk/>
          <pc:sldMk cId="0" sldId="269"/>
        </pc:sldMkLst>
      </pc:sldChg>
      <pc:sldChg chg="modSp add del mod">
        <pc:chgData name="Bhawani Shankar Sahu" userId="e5f9bc2e-d4bb-415b-bd8a-e25372d6a074" providerId="ADAL" clId="{877A222D-DE12-425D-80C3-B0A6F071309B}" dt="2023-02-23T23:20:01.678" v="248" actId="207"/>
        <pc:sldMkLst>
          <pc:docMk/>
          <pc:sldMk cId="0" sldId="270"/>
        </pc:sldMkLst>
        <pc:spChg chg="mod">
          <ac:chgData name="Bhawani Shankar Sahu" userId="e5f9bc2e-d4bb-415b-bd8a-e25372d6a074" providerId="ADAL" clId="{877A222D-DE12-425D-80C3-B0A6F071309B}" dt="2023-02-23T23:20:01.678" v="248" actId="207"/>
          <ac:spMkLst>
            <pc:docMk/>
            <pc:sldMk cId="0" sldId="270"/>
            <ac:spMk id="187" creationId="{00000000-0000-0000-0000-000000000000}"/>
          </ac:spMkLst>
        </pc:spChg>
      </pc:sldChg>
      <pc:sldChg chg="add del">
        <pc:chgData name="Bhawani Shankar Sahu" userId="e5f9bc2e-d4bb-415b-bd8a-e25372d6a074" providerId="ADAL" clId="{877A222D-DE12-425D-80C3-B0A6F071309B}" dt="2023-02-23T23:18:53.217" v="245"/>
        <pc:sldMkLst>
          <pc:docMk/>
          <pc:sldMk cId="0" sldId="271"/>
        </pc:sldMkLst>
      </pc:sldChg>
      <pc:sldChg chg="modSp add del mod">
        <pc:chgData name="Bhawani Shankar Sahu" userId="e5f9bc2e-d4bb-415b-bd8a-e25372d6a074" providerId="ADAL" clId="{877A222D-DE12-425D-80C3-B0A6F071309B}" dt="2023-02-23T23:20:46.845" v="251" actId="47"/>
        <pc:sldMkLst>
          <pc:docMk/>
          <pc:sldMk cId="0" sldId="272"/>
        </pc:sldMkLst>
        <pc:spChg chg="mod">
          <ac:chgData name="Bhawani Shankar Sahu" userId="e5f9bc2e-d4bb-415b-bd8a-e25372d6a074" providerId="ADAL" clId="{877A222D-DE12-425D-80C3-B0A6F071309B}" dt="2023-02-23T23:20:27.548" v="250" actId="1076"/>
          <ac:spMkLst>
            <pc:docMk/>
            <pc:sldMk cId="0" sldId="272"/>
            <ac:spMk id="201" creationId="{00000000-0000-0000-0000-000000000000}"/>
          </ac:spMkLst>
        </pc:spChg>
      </pc:sldChg>
      <pc:sldChg chg="add del">
        <pc:chgData name="Bhawani Shankar Sahu" userId="e5f9bc2e-d4bb-415b-bd8a-e25372d6a074" providerId="ADAL" clId="{877A222D-DE12-425D-80C3-B0A6F071309B}" dt="2023-02-23T23:16:53.088" v="240" actId="47"/>
        <pc:sldMkLst>
          <pc:docMk/>
          <pc:sldMk cId="0" sldId="273"/>
        </pc:sldMkLst>
      </pc:sldChg>
      <pc:sldChg chg="add del">
        <pc:chgData name="Bhawani Shankar Sahu" userId="e5f9bc2e-d4bb-415b-bd8a-e25372d6a074" providerId="ADAL" clId="{877A222D-DE12-425D-80C3-B0A6F071309B}" dt="2023-02-23T23:16:53.088" v="240" actId="47"/>
        <pc:sldMkLst>
          <pc:docMk/>
          <pc:sldMk cId="0" sldId="274"/>
        </pc:sldMkLst>
      </pc:sldChg>
      <pc:sldChg chg="modSp add del mod">
        <pc:chgData name="Bhawani Shankar Sahu" userId="e5f9bc2e-d4bb-415b-bd8a-e25372d6a074" providerId="ADAL" clId="{877A222D-DE12-425D-80C3-B0A6F071309B}" dt="2023-03-02T11:00:28.767" v="1459" actId="20577"/>
        <pc:sldMkLst>
          <pc:docMk/>
          <pc:sldMk cId="0" sldId="275"/>
        </pc:sldMkLst>
        <pc:spChg chg="mod">
          <ac:chgData name="Bhawani Shankar Sahu" userId="e5f9bc2e-d4bb-415b-bd8a-e25372d6a074" providerId="ADAL" clId="{877A222D-DE12-425D-80C3-B0A6F071309B}" dt="2023-03-02T11:00:28.767" v="1459" actId="20577"/>
          <ac:spMkLst>
            <pc:docMk/>
            <pc:sldMk cId="0" sldId="275"/>
            <ac:spMk id="8" creationId="{A44BA753-B0E7-2271-D75F-95390717A4CC}"/>
          </ac:spMkLst>
        </pc:spChg>
      </pc:sldChg>
      <pc:sldChg chg="modSp add del mod">
        <pc:chgData name="Bhawani Shankar Sahu" userId="e5f9bc2e-d4bb-415b-bd8a-e25372d6a074" providerId="ADAL" clId="{877A222D-DE12-425D-80C3-B0A6F071309B}" dt="2023-03-02T10:59:57.541" v="1452" actId="1076"/>
        <pc:sldMkLst>
          <pc:docMk/>
          <pc:sldMk cId="0" sldId="276"/>
        </pc:sldMkLst>
        <pc:spChg chg="mod">
          <ac:chgData name="Bhawani Shankar Sahu" userId="e5f9bc2e-d4bb-415b-bd8a-e25372d6a074" providerId="ADAL" clId="{877A222D-DE12-425D-80C3-B0A6F071309B}" dt="2023-03-02T10:59:53.538" v="1451" actId="20577"/>
          <ac:spMkLst>
            <pc:docMk/>
            <pc:sldMk cId="0" sldId="276"/>
            <ac:spMk id="3" creationId="{00000000-0000-0000-0000-000000000000}"/>
          </ac:spMkLst>
        </pc:spChg>
        <pc:picChg chg="mod">
          <ac:chgData name="Bhawani Shankar Sahu" userId="e5f9bc2e-d4bb-415b-bd8a-e25372d6a074" providerId="ADAL" clId="{877A222D-DE12-425D-80C3-B0A6F071309B}" dt="2023-03-02T10:59:57.541" v="1452" actId="1076"/>
          <ac:picMkLst>
            <pc:docMk/>
            <pc:sldMk cId="0" sldId="276"/>
            <ac:picMk id="4098" creationId="{1295A54B-FF0F-CC51-A376-ED649D1775AC}"/>
          </ac:picMkLst>
        </pc:picChg>
      </pc:sldChg>
      <pc:sldChg chg="add del">
        <pc:chgData name="Bhawani Shankar Sahu" userId="e5f9bc2e-d4bb-415b-bd8a-e25372d6a074" providerId="ADAL" clId="{877A222D-DE12-425D-80C3-B0A6F071309B}" dt="2023-02-23T23:16:53.088" v="240" actId="47"/>
        <pc:sldMkLst>
          <pc:docMk/>
          <pc:sldMk cId="0" sldId="277"/>
        </pc:sldMkLst>
      </pc:sldChg>
      <pc:sldChg chg="modSp add del mod">
        <pc:chgData name="Bhawani Shankar Sahu" userId="e5f9bc2e-d4bb-415b-bd8a-e25372d6a074" providerId="ADAL" clId="{877A222D-DE12-425D-80C3-B0A6F071309B}" dt="2023-03-02T11:01:10.112" v="1464" actId="27636"/>
        <pc:sldMkLst>
          <pc:docMk/>
          <pc:sldMk cId="0" sldId="278"/>
        </pc:sldMkLst>
        <pc:spChg chg="mod">
          <ac:chgData name="Bhawani Shankar Sahu" userId="e5f9bc2e-d4bb-415b-bd8a-e25372d6a074" providerId="ADAL" clId="{877A222D-DE12-425D-80C3-B0A6F071309B}" dt="2023-03-02T11:01:10.112" v="1464" actId="27636"/>
          <ac:spMkLst>
            <pc:docMk/>
            <pc:sldMk cId="0" sldId="278"/>
            <ac:spMk id="6" creationId="{05CB1F47-0CF0-3E11-A02E-D1A6253A7262}"/>
          </ac:spMkLst>
        </pc:spChg>
      </pc:sldChg>
      <pc:sldChg chg="add del">
        <pc:chgData name="Bhawani Shankar Sahu" userId="e5f9bc2e-d4bb-415b-bd8a-e25372d6a074" providerId="ADAL" clId="{877A222D-DE12-425D-80C3-B0A6F071309B}" dt="2023-02-23T23:16:53.088" v="240" actId="47"/>
        <pc:sldMkLst>
          <pc:docMk/>
          <pc:sldMk cId="2018660892" sldId="279"/>
        </pc:sldMkLst>
        <pc:picChg chg="mod">
          <ac:chgData name="Bhawani Shankar Sahu" userId="e5f9bc2e-d4bb-415b-bd8a-e25372d6a074" providerId="ADAL" clId="{877A222D-DE12-425D-80C3-B0A6F071309B}" dt="2023-02-23T23:18:00.024" v="244" actId="1076"/>
          <ac:picMkLst>
            <pc:docMk/>
            <pc:sldMk cId="2018660892" sldId="279"/>
            <ac:picMk id="2050" creationId="{00000000-0000-0000-0000-000000000000}"/>
          </ac:picMkLst>
        </pc:picChg>
        <pc:picChg chg="mod">
          <ac:chgData name="Bhawani Shankar Sahu" userId="e5f9bc2e-d4bb-415b-bd8a-e25372d6a074" providerId="ADAL" clId="{877A222D-DE12-425D-80C3-B0A6F071309B}" dt="2023-02-23T23:28:12.385" v="370" actId="14100"/>
          <ac:picMkLst>
            <pc:docMk/>
            <pc:sldMk cId="2018660892" sldId="279"/>
            <ac:picMk id="2054" creationId="{00000000-0000-0000-0000-000000000000}"/>
          </ac:picMkLst>
        </pc:picChg>
      </pc:sldChg>
      <pc:sldChg chg="modSp add mod">
        <pc:chgData name="Bhawani Shankar Sahu" userId="e5f9bc2e-d4bb-415b-bd8a-e25372d6a074" providerId="ADAL" clId="{877A222D-DE12-425D-80C3-B0A6F071309B}" dt="2023-02-23T23:27:22.906" v="362" actId="1076"/>
        <pc:sldMkLst>
          <pc:docMk/>
          <pc:sldMk cId="2528787342" sldId="280"/>
        </pc:sldMkLst>
        <pc:spChg chg="mod">
          <ac:chgData name="Bhawani Shankar Sahu" userId="e5f9bc2e-d4bb-415b-bd8a-e25372d6a074" providerId="ADAL" clId="{877A222D-DE12-425D-80C3-B0A6F071309B}" dt="2023-02-23T23:27:19.308" v="361" actId="1076"/>
          <ac:spMkLst>
            <pc:docMk/>
            <pc:sldMk cId="2528787342" sldId="280"/>
            <ac:spMk id="5" creationId="{00000000-0000-0000-0000-000000000000}"/>
          </ac:spMkLst>
        </pc:spChg>
        <pc:spChg chg="mod">
          <ac:chgData name="Bhawani Shankar Sahu" userId="e5f9bc2e-d4bb-415b-bd8a-e25372d6a074" providerId="ADAL" clId="{877A222D-DE12-425D-80C3-B0A6F071309B}" dt="2023-02-23T23:27:22.906" v="362" actId="1076"/>
          <ac:spMkLst>
            <pc:docMk/>
            <pc:sldMk cId="2528787342" sldId="280"/>
            <ac:spMk id="6" creationId="{00000000-0000-0000-0000-000000000000}"/>
          </ac:spMkLst>
        </pc:spChg>
      </pc:sldChg>
      <pc:sldChg chg="add">
        <pc:chgData name="Bhawani Shankar Sahu" userId="e5f9bc2e-d4bb-415b-bd8a-e25372d6a074" providerId="ADAL" clId="{877A222D-DE12-425D-80C3-B0A6F071309B}" dt="2023-02-23T23:18:53.217" v="245"/>
        <pc:sldMkLst>
          <pc:docMk/>
          <pc:sldMk cId="3150675965" sldId="281"/>
        </pc:sldMkLst>
      </pc:sldChg>
      <pc:sldChg chg="modSp add mod">
        <pc:chgData name="Bhawani Shankar Sahu" userId="e5f9bc2e-d4bb-415b-bd8a-e25372d6a074" providerId="ADAL" clId="{877A222D-DE12-425D-80C3-B0A6F071309B}" dt="2023-02-23T23:26:53.997" v="360" actId="1076"/>
        <pc:sldMkLst>
          <pc:docMk/>
          <pc:sldMk cId="3046534593" sldId="282"/>
        </pc:sldMkLst>
        <pc:picChg chg="mod">
          <ac:chgData name="Bhawani Shankar Sahu" userId="e5f9bc2e-d4bb-415b-bd8a-e25372d6a074" providerId="ADAL" clId="{877A222D-DE12-425D-80C3-B0A6F071309B}" dt="2023-02-23T23:26:53.997" v="360" actId="1076"/>
          <ac:picMkLst>
            <pc:docMk/>
            <pc:sldMk cId="3046534593" sldId="282"/>
            <ac:picMk id="6" creationId="{5EC47FAA-F530-461F-ABE2-3038C5CAD835}"/>
          </ac:picMkLst>
        </pc:picChg>
      </pc:sldChg>
      <pc:sldChg chg="modSp add mod">
        <pc:chgData name="Bhawani Shankar Sahu" userId="e5f9bc2e-d4bb-415b-bd8a-e25372d6a074" providerId="ADAL" clId="{877A222D-DE12-425D-80C3-B0A6F071309B}" dt="2023-02-23T23:26:36.077" v="358" actId="255"/>
        <pc:sldMkLst>
          <pc:docMk/>
          <pc:sldMk cId="3106425846" sldId="283"/>
        </pc:sldMkLst>
        <pc:spChg chg="mod">
          <ac:chgData name="Bhawani Shankar Sahu" userId="e5f9bc2e-d4bb-415b-bd8a-e25372d6a074" providerId="ADAL" clId="{877A222D-DE12-425D-80C3-B0A6F071309B}" dt="2023-02-23T23:26:36.077" v="358" actId="255"/>
          <ac:spMkLst>
            <pc:docMk/>
            <pc:sldMk cId="3106425846" sldId="283"/>
            <ac:spMk id="5" creationId="{DE7F72AE-BDE5-461F-AFDF-54A75F197758}"/>
          </ac:spMkLst>
        </pc:spChg>
      </pc:sldChg>
      <pc:sldChg chg="modSp add mod">
        <pc:chgData name="Bhawani Shankar Sahu" userId="e5f9bc2e-d4bb-415b-bd8a-e25372d6a074" providerId="ADAL" clId="{877A222D-DE12-425D-80C3-B0A6F071309B}" dt="2023-02-23T23:26:15.380" v="356" actId="1076"/>
        <pc:sldMkLst>
          <pc:docMk/>
          <pc:sldMk cId="787633964" sldId="284"/>
        </pc:sldMkLst>
        <pc:picChg chg="mod">
          <ac:chgData name="Bhawani Shankar Sahu" userId="e5f9bc2e-d4bb-415b-bd8a-e25372d6a074" providerId="ADAL" clId="{877A222D-DE12-425D-80C3-B0A6F071309B}" dt="2023-02-23T23:26:11.941" v="355" actId="1076"/>
          <ac:picMkLst>
            <pc:docMk/>
            <pc:sldMk cId="787633964" sldId="284"/>
            <ac:picMk id="6" creationId="{47B4E505-9956-4D37-AF13-EC1438693191}"/>
          </ac:picMkLst>
        </pc:picChg>
        <pc:picChg chg="mod">
          <ac:chgData name="Bhawani Shankar Sahu" userId="e5f9bc2e-d4bb-415b-bd8a-e25372d6a074" providerId="ADAL" clId="{877A222D-DE12-425D-80C3-B0A6F071309B}" dt="2023-02-23T23:26:15.380" v="356" actId="1076"/>
          <ac:picMkLst>
            <pc:docMk/>
            <pc:sldMk cId="787633964" sldId="284"/>
            <ac:picMk id="2050" creationId="{E951BB89-FA15-48A5-97B5-4626C385D7B8}"/>
          </ac:picMkLst>
        </pc:picChg>
      </pc:sldChg>
      <pc:sldChg chg="modSp add mod">
        <pc:chgData name="Bhawani Shankar Sahu" userId="e5f9bc2e-d4bb-415b-bd8a-e25372d6a074" providerId="ADAL" clId="{877A222D-DE12-425D-80C3-B0A6F071309B}" dt="2023-02-23T23:25:55.548" v="354" actId="1076"/>
        <pc:sldMkLst>
          <pc:docMk/>
          <pc:sldMk cId="763976915" sldId="285"/>
        </pc:sldMkLst>
        <pc:spChg chg="mod">
          <ac:chgData name="Bhawani Shankar Sahu" userId="e5f9bc2e-d4bb-415b-bd8a-e25372d6a074" providerId="ADAL" clId="{877A222D-DE12-425D-80C3-B0A6F071309B}" dt="2023-02-23T23:25:55.548" v="354" actId="1076"/>
          <ac:spMkLst>
            <pc:docMk/>
            <pc:sldMk cId="763976915" sldId="285"/>
            <ac:spMk id="2" creationId="{00000000-0000-0000-0000-000000000000}"/>
          </ac:spMkLst>
        </pc:spChg>
        <pc:picChg chg="mod">
          <ac:chgData name="Bhawani Shankar Sahu" userId="e5f9bc2e-d4bb-415b-bd8a-e25372d6a074" providerId="ADAL" clId="{877A222D-DE12-425D-80C3-B0A6F071309B}" dt="2023-02-23T23:25:47.539" v="353" actId="1076"/>
          <ac:picMkLst>
            <pc:docMk/>
            <pc:sldMk cId="763976915" sldId="285"/>
            <ac:picMk id="1035" creationId="{00000000-0000-0000-0000-000000000000}"/>
          </ac:picMkLst>
        </pc:picChg>
        <pc:picChg chg="mod">
          <ac:chgData name="Bhawani Shankar Sahu" userId="e5f9bc2e-d4bb-415b-bd8a-e25372d6a074" providerId="ADAL" clId="{877A222D-DE12-425D-80C3-B0A6F071309B}" dt="2023-02-23T23:25:41.129" v="351" actId="1076"/>
          <ac:picMkLst>
            <pc:docMk/>
            <pc:sldMk cId="763976915" sldId="285"/>
            <ac:picMk id="1038" creationId="{00000000-0000-0000-0000-000000000000}"/>
          </ac:picMkLst>
        </pc:picChg>
      </pc:sldChg>
      <pc:sldChg chg="modSp add mod">
        <pc:chgData name="Bhawani Shankar Sahu" userId="e5f9bc2e-d4bb-415b-bd8a-e25372d6a074" providerId="ADAL" clId="{877A222D-DE12-425D-80C3-B0A6F071309B}" dt="2023-02-23T23:21:56.083" v="261" actId="1076"/>
        <pc:sldMkLst>
          <pc:docMk/>
          <pc:sldMk cId="1115307013" sldId="286"/>
        </pc:sldMkLst>
        <pc:spChg chg="mod">
          <ac:chgData name="Bhawani Shankar Sahu" userId="e5f9bc2e-d4bb-415b-bd8a-e25372d6a074" providerId="ADAL" clId="{877A222D-DE12-425D-80C3-B0A6F071309B}" dt="2023-02-23T23:21:56.083" v="261" actId="1076"/>
          <ac:spMkLst>
            <pc:docMk/>
            <pc:sldMk cId="1115307013" sldId="286"/>
            <ac:spMk id="5" creationId="{00000000-0000-0000-0000-000000000000}"/>
          </ac:spMkLst>
        </pc:spChg>
        <pc:spChg chg="mod">
          <ac:chgData name="Bhawani Shankar Sahu" userId="e5f9bc2e-d4bb-415b-bd8a-e25372d6a074" providerId="ADAL" clId="{877A222D-DE12-425D-80C3-B0A6F071309B}" dt="2023-02-23T23:21:38.953" v="259" actId="1076"/>
          <ac:spMkLst>
            <pc:docMk/>
            <pc:sldMk cId="1115307013" sldId="286"/>
            <ac:spMk id="6" creationId="{00000000-0000-0000-0000-000000000000}"/>
          </ac:spMkLst>
        </pc:spChg>
        <pc:spChg chg="mod">
          <ac:chgData name="Bhawani Shankar Sahu" userId="e5f9bc2e-d4bb-415b-bd8a-e25372d6a074" providerId="ADAL" clId="{877A222D-DE12-425D-80C3-B0A6F071309B}" dt="2023-02-23T23:21:50.135" v="260" actId="1076"/>
          <ac:spMkLst>
            <pc:docMk/>
            <pc:sldMk cId="1115307013" sldId="286"/>
            <ac:spMk id="9" creationId="{00000000-0000-0000-0000-000000000000}"/>
          </ac:spMkLst>
        </pc:spChg>
        <pc:picChg chg="mod">
          <ac:chgData name="Bhawani Shankar Sahu" userId="e5f9bc2e-d4bb-415b-bd8a-e25372d6a074" providerId="ADAL" clId="{877A222D-DE12-425D-80C3-B0A6F071309B}" dt="2023-02-23T23:21:34.026" v="258" actId="1076"/>
          <ac:picMkLst>
            <pc:docMk/>
            <pc:sldMk cId="1115307013" sldId="286"/>
            <ac:picMk id="2050" creationId="{00000000-0000-0000-0000-000000000000}"/>
          </ac:picMkLst>
        </pc:picChg>
      </pc:sldChg>
      <pc:sldChg chg="modSp add mod">
        <pc:chgData name="Bhawani Shankar Sahu" userId="e5f9bc2e-d4bb-415b-bd8a-e25372d6a074" providerId="ADAL" clId="{877A222D-DE12-425D-80C3-B0A6F071309B}" dt="2023-03-02T10:31:21.533" v="1423" actId="20577"/>
        <pc:sldMkLst>
          <pc:docMk/>
          <pc:sldMk cId="2740447350" sldId="287"/>
        </pc:sldMkLst>
        <pc:spChg chg="mod">
          <ac:chgData name="Bhawani Shankar Sahu" userId="e5f9bc2e-d4bb-415b-bd8a-e25372d6a074" providerId="ADAL" clId="{877A222D-DE12-425D-80C3-B0A6F071309B}" dt="2023-03-02T10:31:21.533" v="1423" actId="20577"/>
          <ac:spMkLst>
            <pc:docMk/>
            <pc:sldMk cId="2740447350" sldId="287"/>
            <ac:spMk id="3" creationId="{00000000-0000-0000-0000-000000000000}"/>
          </ac:spMkLst>
        </pc:spChg>
      </pc:sldChg>
      <pc:sldChg chg="add">
        <pc:chgData name="Bhawani Shankar Sahu" userId="e5f9bc2e-d4bb-415b-bd8a-e25372d6a074" providerId="ADAL" clId="{877A222D-DE12-425D-80C3-B0A6F071309B}" dt="2023-02-23T23:17:20.764" v="241"/>
        <pc:sldMkLst>
          <pc:docMk/>
          <pc:sldMk cId="0" sldId="288"/>
        </pc:sldMkLst>
      </pc:sldChg>
      <pc:sldChg chg="modSp add mod">
        <pc:chgData name="Bhawani Shankar Sahu" userId="e5f9bc2e-d4bb-415b-bd8a-e25372d6a074" providerId="ADAL" clId="{877A222D-DE12-425D-80C3-B0A6F071309B}" dt="2023-03-02T10:58:29.794" v="1447" actId="1076"/>
        <pc:sldMkLst>
          <pc:docMk/>
          <pc:sldMk cId="52952779" sldId="289"/>
        </pc:sldMkLst>
        <pc:spChg chg="mod">
          <ac:chgData name="Bhawani Shankar Sahu" userId="e5f9bc2e-d4bb-415b-bd8a-e25372d6a074" providerId="ADAL" clId="{877A222D-DE12-425D-80C3-B0A6F071309B}" dt="2023-03-02T10:58:29.794" v="1447" actId="1076"/>
          <ac:spMkLst>
            <pc:docMk/>
            <pc:sldMk cId="52952779" sldId="289"/>
            <ac:spMk id="3" creationId="{80E210A8-E067-30FF-43F3-8F82D0911B72}"/>
          </ac:spMkLst>
        </pc:spChg>
      </pc:sldChg>
      <pc:sldChg chg="modSp add mod">
        <pc:chgData name="Bhawani Shankar Sahu" userId="e5f9bc2e-d4bb-415b-bd8a-e25372d6a074" providerId="ADAL" clId="{877A222D-DE12-425D-80C3-B0A6F071309B}" dt="2023-03-02T11:02:27.082" v="1469" actId="20577"/>
        <pc:sldMkLst>
          <pc:docMk/>
          <pc:sldMk cId="713555748" sldId="290"/>
        </pc:sldMkLst>
        <pc:spChg chg="mod">
          <ac:chgData name="Bhawani Shankar Sahu" userId="e5f9bc2e-d4bb-415b-bd8a-e25372d6a074" providerId="ADAL" clId="{877A222D-DE12-425D-80C3-B0A6F071309B}" dt="2023-03-02T11:02:27.082" v="1469" actId="20577"/>
          <ac:spMkLst>
            <pc:docMk/>
            <pc:sldMk cId="713555748" sldId="290"/>
            <ac:spMk id="5" creationId="{3EE7DC1E-2C2E-5587-E2AC-5AB6DD5AFA38}"/>
          </ac:spMkLst>
        </pc:spChg>
      </pc:sldChg>
      <pc:sldChg chg="add">
        <pc:chgData name="Bhawani Shankar Sahu" userId="e5f9bc2e-d4bb-415b-bd8a-e25372d6a074" providerId="ADAL" clId="{877A222D-DE12-425D-80C3-B0A6F071309B}" dt="2023-02-23T23:17:20.764" v="241"/>
        <pc:sldMkLst>
          <pc:docMk/>
          <pc:sldMk cId="0" sldId="291"/>
        </pc:sldMkLst>
      </pc:sldChg>
      <pc:sldChg chg="add">
        <pc:chgData name="Bhawani Shankar Sahu" userId="e5f9bc2e-d4bb-415b-bd8a-e25372d6a074" providerId="ADAL" clId="{877A222D-DE12-425D-80C3-B0A6F071309B}" dt="2023-02-23T23:17:20.764" v="241"/>
        <pc:sldMkLst>
          <pc:docMk/>
          <pc:sldMk cId="0" sldId="292"/>
        </pc:sldMkLst>
      </pc:sldChg>
      <pc:sldChg chg="add">
        <pc:chgData name="Bhawani Shankar Sahu" userId="e5f9bc2e-d4bb-415b-bd8a-e25372d6a074" providerId="ADAL" clId="{877A222D-DE12-425D-80C3-B0A6F071309B}" dt="2023-02-23T23:17:20.764" v="241"/>
        <pc:sldMkLst>
          <pc:docMk/>
          <pc:sldMk cId="1012774214" sldId="293"/>
        </pc:sldMkLst>
      </pc:sldChg>
      <pc:sldChg chg="modSp add mod">
        <pc:chgData name="Bhawani Shankar Sahu" userId="e5f9bc2e-d4bb-415b-bd8a-e25372d6a074" providerId="ADAL" clId="{877A222D-DE12-425D-80C3-B0A6F071309B}" dt="2023-02-23T23:27:55.950" v="369" actId="1076"/>
        <pc:sldMkLst>
          <pc:docMk/>
          <pc:sldMk cId="1996197574" sldId="294"/>
        </pc:sldMkLst>
        <pc:spChg chg="mod">
          <ac:chgData name="Bhawani Shankar Sahu" userId="e5f9bc2e-d4bb-415b-bd8a-e25372d6a074" providerId="ADAL" clId="{877A222D-DE12-425D-80C3-B0A6F071309B}" dt="2023-02-23T23:27:42.685" v="366" actId="1076"/>
          <ac:spMkLst>
            <pc:docMk/>
            <pc:sldMk cId="1996197574" sldId="294"/>
            <ac:spMk id="3" creationId="{08D3B47D-7F70-440D-8206-66F0A0B44CFB}"/>
          </ac:spMkLst>
        </pc:spChg>
        <pc:spChg chg="mod">
          <ac:chgData name="Bhawani Shankar Sahu" userId="e5f9bc2e-d4bb-415b-bd8a-e25372d6a074" providerId="ADAL" clId="{877A222D-DE12-425D-80C3-B0A6F071309B}" dt="2023-02-23T23:27:50.928" v="368" actId="1076"/>
          <ac:spMkLst>
            <pc:docMk/>
            <pc:sldMk cId="1996197574" sldId="294"/>
            <ac:spMk id="4" creationId="{570D6569-1231-4933-8D21-79D8917D1171}"/>
          </ac:spMkLst>
        </pc:spChg>
        <pc:spChg chg="mod">
          <ac:chgData name="Bhawani Shankar Sahu" userId="e5f9bc2e-d4bb-415b-bd8a-e25372d6a074" providerId="ADAL" clId="{877A222D-DE12-425D-80C3-B0A6F071309B}" dt="2023-02-23T23:27:36.713" v="364" actId="1076"/>
          <ac:spMkLst>
            <pc:docMk/>
            <pc:sldMk cId="1996197574" sldId="294"/>
            <ac:spMk id="7" creationId="{62D6BEBB-545D-4512-A247-F03EAE35356E}"/>
          </ac:spMkLst>
        </pc:spChg>
        <pc:spChg chg="mod">
          <ac:chgData name="Bhawani Shankar Sahu" userId="e5f9bc2e-d4bb-415b-bd8a-e25372d6a074" providerId="ADAL" clId="{877A222D-DE12-425D-80C3-B0A6F071309B}" dt="2023-02-23T23:27:55.950" v="369" actId="1076"/>
          <ac:spMkLst>
            <pc:docMk/>
            <pc:sldMk cId="1996197574" sldId="294"/>
            <ac:spMk id="9" creationId="{84D8F17F-CA64-48FE-B9CC-A2AA813503A8}"/>
          </ac:spMkLst>
        </pc:spChg>
        <pc:picChg chg="mod">
          <ac:chgData name="Bhawani Shankar Sahu" userId="e5f9bc2e-d4bb-415b-bd8a-e25372d6a074" providerId="ADAL" clId="{877A222D-DE12-425D-80C3-B0A6F071309B}" dt="2023-02-23T23:27:39.381" v="365" actId="1076"/>
          <ac:picMkLst>
            <pc:docMk/>
            <pc:sldMk cId="1996197574" sldId="294"/>
            <ac:picMk id="5" creationId="{86E2E492-D662-4D46-A878-25A04FEAE710}"/>
          </ac:picMkLst>
        </pc:picChg>
        <pc:picChg chg="mod">
          <ac:chgData name="Bhawani Shankar Sahu" userId="e5f9bc2e-d4bb-415b-bd8a-e25372d6a074" providerId="ADAL" clId="{877A222D-DE12-425D-80C3-B0A6F071309B}" dt="2023-02-23T23:27:46.032" v="367" actId="1076"/>
          <ac:picMkLst>
            <pc:docMk/>
            <pc:sldMk cId="1996197574" sldId="294"/>
            <ac:picMk id="6" creationId="{E5F57A02-D400-4D0E-8E4F-FFCB633E7D8B}"/>
          </ac:picMkLst>
        </pc:picChg>
        <pc:picChg chg="mod">
          <ac:chgData name="Bhawani Shankar Sahu" userId="e5f9bc2e-d4bb-415b-bd8a-e25372d6a074" providerId="ADAL" clId="{877A222D-DE12-425D-80C3-B0A6F071309B}" dt="2023-02-23T23:27:33.703" v="363" actId="1076"/>
          <ac:picMkLst>
            <pc:docMk/>
            <pc:sldMk cId="1996197574" sldId="294"/>
            <ac:picMk id="8" creationId="{3E2E9228-173E-471D-950D-0963E775D326}"/>
          </ac:picMkLst>
        </pc:picChg>
      </pc:sldChg>
      <pc:sldChg chg="modSp add mod">
        <pc:chgData name="Bhawani Shankar Sahu" userId="e5f9bc2e-d4bb-415b-bd8a-e25372d6a074" providerId="ADAL" clId="{877A222D-DE12-425D-80C3-B0A6F071309B}" dt="2023-02-23T23:17:20.859" v="243" actId="27636"/>
        <pc:sldMkLst>
          <pc:docMk/>
          <pc:sldMk cId="2161507477" sldId="295"/>
        </pc:sldMkLst>
        <pc:spChg chg="mod">
          <ac:chgData name="Bhawani Shankar Sahu" userId="e5f9bc2e-d4bb-415b-bd8a-e25372d6a074" providerId="ADAL" clId="{877A222D-DE12-425D-80C3-B0A6F071309B}" dt="2023-02-23T23:17:20.859" v="243" actId="27636"/>
          <ac:spMkLst>
            <pc:docMk/>
            <pc:sldMk cId="2161507477" sldId="295"/>
            <ac:spMk id="5" creationId="{5BD459E4-F788-3690-2043-1F61B801EFE9}"/>
          </ac:spMkLst>
        </pc:spChg>
      </pc:sldChg>
      <pc:sldChg chg="add">
        <pc:chgData name="Bhawani Shankar Sahu" userId="e5f9bc2e-d4bb-415b-bd8a-e25372d6a074" providerId="ADAL" clId="{877A222D-DE12-425D-80C3-B0A6F071309B}" dt="2023-02-23T23:36:26.598" v="371"/>
        <pc:sldMkLst>
          <pc:docMk/>
          <pc:sldMk cId="0" sldId="310"/>
        </pc:sldMkLst>
      </pc:sldChg>
      <pc:sldChg chg="add">
        <pc:chgData name="Bhawani Shankar Sahu" userId="e5f9bc2e-d4bb-415b-bd8a-e25372d6a074" providerId="ADAL" clId="{877A222D-DE12-425D-80C3-B0A6F071309B}" dt="2023-02-23T23:36:26.598" v="371"/>
        <pc:sldMkLst>
          <pc:docMk/>
          <pc:sldMk cId="0" sldId="312"/>
        </pc:sldMkLst>
      </pc:sldChg>
      <pc:sldChg chg="add del">
        <pc:chgData name="Bhawani Shankar Sahu" userId="e5f9bc2e-d4bb-415b-bd8a-e25372d6a074" providerId="ADAL" clId="{877A222D-DE12-425D-80C3-B0A6F071309B}" dt="2023-02-23T23:36:26.598" v="371"/>
        <pc:sldMkLst>
          <pc:docMk/>
          <pc:sldMk cId="0" sldId="314"/>
        </pc:sldMkLst>
      </pc:sldChg>
      <pc:sldChg chg="add del">
        <pc:chgData name="Bhawani Shankar Sahu" userId="e5f9bc2e-d4bb-415b-bd8a-e25372d6a074" providerId="ADAL" clId="{877A222D-DE12-425D-80C3-B0A6F071309B}" dt="2023-02-23T23:36:26.598" v="371"/>
        <pc:sldMkLst>
          <pc:docMk/>
          <pc:sldMk cId="0" sldId="315"/>
        </pc:sldMkLst>
      </pc:sldChg>
      <pc:sldChg chg="add">
        <pc:chgData name="Bhawani Shankar Sahu" userId="e5f9bc2e-d4bb-415b-bd8a-e25372d6a074" providerId="ADAL" clId="{877A222D-DE12-425D-80C3-B0A6F071309B}" dt="2023-02-23T23:36:26.598" v="371"/>
        <pc:sldMkLst>
          <pc:docMk/>
          <pc:sldMk cId="0" sldId="316"/>
        </pc:sldMkLst>
      </pc:sldChg>
      <pc:sldChg chg="add del">
        <pc:chgData name="Bhawani Shankar Sahu" userId="e5f9bc2e-d4bb-415b-bd8a-e25372d6a074" providerId="ADAL" clId="{877A222D-DE12-425D-80C3-B0A6F071309B}" dt="2023-02-23T23:16:53.088" v="240" actId="47"/>
        <pc:sldMkLst>
          <pc:docMk/>
          <pc:sldMk cId="2569492673" sldId="316"/>
        </pc:sldMkLst>
      </pc:sldChg>
      <pc:sldChg chg="add">
        <pc:chgData name="Bhawani Shankar Sahu" userId="e5f9bc2e-d4bb-415b-bd8a-e25372d6a074" providerId="ADAL" clId="{877A222D-DE12-425D-80C3-B0A6F071309B}" dt="2023-02-23T23:36:26.598" v="371"/>
        <pc:sldMkLst>
          <pc:docMk/>
          <pc:sldMk cId="0" sldId="317"/>
        </pc:sldMkLst>
      </pc:sldChg>
      <pc:sldChg chg="add del">
        <pc:chgData name="Bhawani Shankar Sahu" userId="e5f9bc2e-d4bb-415b-bd8a-e25372d6a074" providerId="ADAL" clId="{877A222D-DE12-425D-80C3-B0A6F071309B}" dt="2023-02-23T23:16:53.088" v="240" actId="47"/>
        <pc:sldMkLst>
          <pc:docMk/>
          <pc:sldMk cId="2018660892" sldId="317"/>
        </pc:sldMkLst>
      </pc:sldChg>
      <pc:sldChg chg="add del">
        <pc:chgData name="Bhawani Shankar Sahu" userId="e5f9bc2e-d4bb-415b-bd8a-e25372d6a074" providerId="ADAL" clId="{877A222D-DE12-425D-80C3-B0A6F071309B}" dt="2023-02-23T23:36:26.598" v="371"/>
        <pc:sldMkLst>
          <pc:docMk/>
          <pc:sldMk cId="0" sldId="318"/>
        </pc:sldMkLst>
      </pc:sldChg>
      <pc:sldChg chg="add">
        <pc:chgData name="Bhawani Shankar Sahu" userId="e5f9bc2e-d4bb-415b-bd8a-e25372d6a074" providerId="ADAL" clId="{877A222D-DE12-425D-80C3-B0A6F071309B}" dt="2023-02-23T23:36:26.598" v="371"/>
        <pc:sldMkLst>
          <pc:docMk/>
          <pc:sldMk cId="0" sldId="319"/>
        </pc:sldMkLst>
      </pc:sldChg>
      <pc:sldChg chg="add del">
        <pc:chgData name="Bhawani Shankar Sahu" userId="e5f9bc2e-d4bb-415b-bd8a-e25372d6a074" providerId="ADAL" clId="{877A222D-DE12-425D-80C3-B0A6F071309B}" dt="2023-02-23T23:16:53.088" v="240" actId="47"/>
        <pc:sldMkLst>
          <pc:docMk/>
          <pc:sldMk cId="2528787342" sldId="319"/>
        </pc:sldMkLst>
      </pc:sldChg>
      <pc:sldChg chg="add">
        <pc:chgData name="Bhawani Shankar Sahu" userId="e5f9bc2e-d4bb-415b-bd8a-e25372d6a074" providerId="ADAL" clId="{877A222D-DE12-425D-80C3-B0A6F071309B}" dt="2023-02-23T23:36:26.598" v="371"/>
        <pc:sldMkLst>
          <pc:docMk/>
          <pc:sldMk cId="0" sldId="320"/>
        </pc:sldMkLst>
      </pc:sldChg>
      <pc:sldChg chg="modSp add del mod">
        <pc:chgData name="Bhawani Shankar Sahu" userId="e5f9bc2e-d4bb-415b-bd8a-e25372d6a074" providerId="ADAL" clId="{877A222D-DE12-425D-80C3-B0A6F071309B}" dt="2023-02-23T23:16:53.088" v="240" actId="47"/>
        <pc:sldMkLst>
          <pc:docMk/>
          <pc:sldMk cId="1996197574" sldId="320"/>
        </pc:sldMkLst>
        <pc:spChg chg="mod">
          <ac:chgData name="Bhawani Shankar Sahu" userId="e5f9bc2e-d4bb-415b-bd8a-e25372d6a074" providerId="ADAL" clId="{877A222D-DE12-425D-80C3-B0A6F071309B}" dt="2023-02-23T23:05:03.764" v="178" actId="1076"/>
          <ac:spMkLst>
            <pc:docMk/>
            <pc:sldMk cId="1996197574" sldId="320"/>
            <ac:spMk id="3" creationId="{08D3B47D-7F70-440D-8206-66F0A0B44CFB}"/>
          </ac:spMkLst>
        </pc:spChg>
        <pc:spChg chg="mod">
          <ac:chgData name="Bhawani Shankar Sahu" userId="e5f9bc2e-d4bb-415b-bd8a-e25372d6a074" providerId="ADAL" clId="{877A222D-DE12-425D-80C3-B0A6F071309B}" dt="2023-02-23T23:05:09.496" v="179" actId="1076"/>
          <ac:spMkLst>
            <pc:docMk/>
            <pc:sldMk cId="1996197574" sldId="320"/>
            <ac:spMk id="4" creationId="{570D6569-1231-4933-8D21-79D8917D1171}"/>
          </ac:spMkLst>
        </pc:spChg>
        <pc:spChg chg="mod">
          <ac:chgData name="Bhawani Shankar Sahu" userId="e5f9bc2e-d4bb-415b-bd8a-e25372d6a074" providerId="ADAL" clId="{877A222D-DE12-425D-80C3-B0A6F071309B}" dt="2023-02-23T23:04:55.690" v="176" actId="1076"/>
          <ac:spMkLst>
            <pc:docMk/>
            <pc:sldMk cId="1996197574" sldId="320"/>
            <ac:spMk id="7" creationId="{62D6BEBB-545D-4512-A247-F03EAE35356E}"/>
          </ac:spMkLst>
        </pc:spChg>
        <pc:picChg chg="mod">
          <ac:chgData name="Bhawani Shankar Sahu" userId="e5f9bc2e-d4bb-415b-bd8a-e25372d6a074" providerId="ADAL" clId="{877A222D-DE12-425D-80C3-B0A6F071309B}" dt="2023-02-23T23:04:59.386" v="177" actId="1076"/>
          <ac:picMkLst>
            <pc:docMk/>
            <pc:sldMk cId="1996197574" sldId="320"/>
            <ac:picMk id="5" creationId="{86E2E492-D662-4D46-A878-25A04FEAE710}"/>
          </ac:picMkLst>
        </pc:picChg>
        <pc:picChg chg="mod">
          <ac:chgData name="Bhawani Shankar Sahu" userId="e5f9bc2e-d4bb-415b-bd8a-e25372d6a074" providerId="ADAL" clId="{877A222D-DE12-425D-80C3-B0A6F071309B}" dt="2023-02-23T23:04:50.522" v="175" actId="1076"/>
          <ac:picMkLst>
            <pc:docMk/>
            <pc:sldMk cId="1996197574" sldId="320"/>
            <ac:picMk id="8" creationId="{3E2E9228-173E-471D-950D-0963E775D326}"/>
          </ac:picMkLst>
        </pc:picChg>
      </pc:sldChg>
      <pc:sldChg chg="add del">
        <pc:chgData name="Bhawani Shankar Sahu" userId="e5f9bc2e-d4bb-415b-bd8a-e25372d6a074" providerId="ADAL" clId="{877A222D-DE12-425D-80C3-B0A6F071309B}" dt="2023-02-23T23:36:26.598" v="371"/>
        <pc:sldMkLst>
          <pc:docMk/>
          <pc:sldMk cId="0" sldId="321"/>
        </pc:sldMkLst>
      </pc:sldChg>
      <pc:sldChg chg="modSp add del mod">
        <pc:chgData name="Bhawani Shankar Sahu" userId="e5f9bc2e-d4bb-415b-bd8a-e25372d6a074" providerId="ADAL" clId="{877A222D-DE12-425D-80C3-B0A6F071309B}" dt="2023-03-02T11:03:03.692" v="1477" actId="20577"/>
        <pc:sldMkLst>
          <pc:docMk/>
          <pc:sldMk cId="0" sldId="322"/>
        </pc:sldMkLst>
        <pc:spChg chg="mod">
          <ac:chgData name="Bhawani Shankar Sahu" userId="e5f9bc2e-d4bb-415b-bd8a-e25372d6a074" providerId="ADAL" clId="{877A222D-DE12-425D-80C3-B0A6F071309B}" dt="2023-03-02T11:03:03.692" v="1477" actId="20577"/>
          <ac:spMkLst>
            <pc:docMk/>
            <pc:sldMk cId="0" sldId="322"/>
            <ac:spMk id="7" creationId="{A9D55834-FF68-3FD1-AF9A-86626448E247}"/>
          </ac:spMkLst>
        </pc:spChg>
      </pc:sldChg>
      <pc:sldChg chg="modSp add mod">
        <pc:chgData name="Bhawani Shankar Sahu" userId="e5f9bc2e-d4bb-415b-bd8a-e25372d6a074" providerId="ADAL" clId="{877A222D-DE12-425D-80C3-B0A6F071309B}" dt="2023-03-02T11:04:05.750" v="1480" actId="948"/>
        <pc:sldMkLst>
          <pc:docMk/>
          <pc:sldMk cId="3535199753" sldId="323"/>
        </pc:sldMkLst>
        <pc:spChg chg="mod">
          <ac:chgData name="Bhawani Shankar Sahu" userId="e5f9bc2e-d4bb-415b-bd8a-e25372d6a074" providerId="ADAL" clId="{877A222D-DE12-425D-80C3-B0A6F071309B}" dt="2023-02-23T23:36:26.698" v="375" actId="27636"/>
          <ac:spMkLst>
            <pc:docMk/>
            <pc:sldMk cId="3535199753" sldId="323"/>
            <ac:spMk id="2" creationId="{8C588783-1161-310E-29BD-CE528468A0CA}"/>
          </ac:spMkLst>
        </pc:spChg>
        <pc:spChg chg="mod">
          <ac:chgData name="Bhawani Shankar Sahu" userId="e5f9bc2e-d4bb-415b-bd8a-e25372d6a074" providerId="ADAL" clId="{877A222D-DE12-425D-80C3-B0A6F071309B}" dt="2023-03-02T11:04:05.750" v="1480" actId="948"/>
          <ac:spMkLst>
            <pc:docMk/>
            <pc:sldMk cId="3535199753" sldId="323"/>
            <ac:spMk id="3" creationId="{ABDA17BD-870B-E5CE-37BE-E81AB8BF7939}"/>
          </ac:spMkLst>
        </pc:spChg>
      </pc:sldChg>
      <pc:sldChg chg="add del">
        <pc:chgData name="Bhawani Shankar Sahu" userId="e5f9bc2e-d4bb-415b-bd8a-e25372d6a074" providerId="ADAL" clId="{877A222D-DE12-425D-80C3-B0A6F071309B}" dt="2023-02-23T23:16:53.088" v="240" actId="47"/>
        <pc:sldMkLst>
          <pc:docMk/>
          <pc:sldMk cId="0" sldId="324"/>
        </pc:sldMkLst>
      </pc:sldChg>
      <pc:sldChg chg="add del">
        <pc:chgData name="Bhawani Shankar Sahu" userId="e5f9bc2e-d4bb-415b-bd8a-e25372d6a074" providerId="ADAL" clId="{877A222D-DE12-425D-80C3-B0A6F071309B}" dt="2023-02-23T23:16:53.088" v="240" actId="47"/>
        <pc:sldMkLst>
          <pc:docMk/>
          <pc:sldMk cId="0" sldId="325"/>
        </pc:sldMkLst>
      </pc:sldChg>
      <pc:sldChg chg="add del">
        <pc:chgData name="Bhawani Shankar Sahu" userId="e5f9bc2e-d4bb-415b-bd8a-e25372d6a074" providerId="ADAL" clId="{877A222D-DE12-425D-80C3-B0A6F071309B}" dt="2023-02-23T23:16:53.088" v="240" actId="47"/>
        <pc:sldMkLst>
          <pc:docMk/>
          <pc:sldMk cId="0" sldId="326"/>
        </pc:sldMkLst>
      </pc:sldChg>
      <pc:sldChg chg="add del">
        <pc:chgData name="Bhawani Shankar Sahu" userId="e5f9bc2e-d4bb-415b-bd8a-e25372d6a074" providerId="ADAL" clId="{877A222D-DE12-425D-80C3-B0A6F071309B}" dt="2023-02-23T23:16:53.088" v="240" actId="47"/>
        <pc:sldMkLst>
          <pc:docMk/>
          <pc:sldMk cId="0" sldId="327"/>
        </pc:sldMkLst>
      </pc:sldChg>
      <pc:sldChg chg="add del">
        <pc:chgData name="Bhawani Shankar Sahu" userId="e5f9bc2e-d4bb-415b-bd8a-e25372d6a074" providerId="ADAL" clId="{877A222D-DE12-425D-80C3-B0A6F071309B}" dt="2023-02-23T23:16:53.088" v="240" actId="47"/>
        <pc:sldMkLst>
          <pc:docMk/>
          <pc:sldMk cId="0" sldId="328"/>
        </pc:sldMkLst>
      </pc:sldChg>
      <pc:sldChg chg="add del">
        <pc:chgData name="Bhawani Shankar Sahu" userId="e5f9bc2e-d4bb-415b-bd8a-e25372d6a074" providerId="ADAL" clId="{877A222D-DE12-425D-80C3-B0A6F071309B}" dt="2023-02-23T23:16:53.088" v="240" actId="47"/>
        <pc:sldMkLst>
          <pc:docMk/>
          <pc:sldMk cId="0" sldId="329"/>
        </pc:sldMkLst>
      </pc:sldChg>
      <pc:sldChg chg="add del">
        <pc:chgData name="Bhawani Shankar Sahu" userId="e5f9bc2e-d4bb-415b-bd8a-e25372d6a074" providerId="ADAL" clId="{877A222D-DE12-425D-80C3-B0A6F071309B}" dt="2023-02-23T23:16:53.088" v="240" actId="47"/>
        <pc:sldMkLst>
          <pc:docMk/>
          <pc:sldMk cId="0" sldId="330"/>
        </pc:sldMkLst>
      </pc:sldChg>
      <pc:sldChg chg="add del">
        <pc:chgData name="Bhawani Shankar Sahu" userId="e5f9bc2e-d4bb-415b-bd8a-e25372d6a074" providerId="ADAL" clId="{877A222D-DE12-425D-80C3-B0A6F071309B}" dt="2023-02-23T23:16:53.088" v="240" actId="47"/>
        <pc:sldMkLst>
          <pc:docMk/>
          <pc:sldMk cId="0" sldId="331"/>
        </pc:sldMkLst>
      </pc:sldChg>
      <pc:sldChg chg="add del">
        <pc:chgData name="Bhawani Shankar Sahu" userId="e5f9bc2e-d4bb-415b-bd8a-e25372d6a074" providerId="ADAL" clId="{877A222D-DE12-425D-80C3-B0A6F071309B}" dt="2023-02-23T23:16:53.088" v="240" actId="47"/>
        <pc:sldMkLst>
          <pc:docMk/>
          <pc:sldMk cId="0" sldId="332"/>
        </pc:sldMkLst>
      </pc:sldChg>
      <pc:sldChg chg="add del">
        <pc:chgData name="Bhawani Shankar Sahu" userId="e5f9bc2e-d4bb-415b-bd8a-e25372d6a074" providerId="ADAL" clId="{877A222D-DE12-425D-80C3-B0A6F071309B}" dt="2023-02-23T23:16:53.088" v="240" actId="47"/>
        <pc:sldMkLst>
          <pc:docMk/>
          <pc:sldMk cId="0" sldId="333"/>
        </pc:sldMkLst>
      </pc:sldChg>
      <pc:sldChg chg="add del">
        <pc:chgData name="Bhawani Shankar Sahu" userId="e5f9bc2e-d4bb-415b-bd8a-e25372d6a074" providerId="ADAL" clId="{877A222D-DE12-425D-80C3-B0A6F071309B}" dt="2023-02-23T23:16:53.088" v="240" actId="47"/>
        <pc:sldMkLst>
          <pc:docMk/>
          <pc:sldMk cId="0" sldId="334"/>
        </pc:sldMkLst>
      </pc:sldChg>
      <pc:sldChg chg="add del">
        <pc:chgData name="Bhawani Shankar Sahu" userId="e5f9bc2e-d4bb-415b-bd8a-e25372d6a074" providerId="ADAL" clId="{877A222D-DE12-425D-80C3-B0A6F071309B}" dt="2023-02-23T23:16:53.088" v="240" actId="47"/>
        <pc:sldMkLst>
          <pc:docMk/>
          <pc:sldMk cId="0" sldId="335"/>
        </pc:sldMkLst>
      </pc:sldChg>
      <pc:sldChg chg="add del">
        <pc:chgData name="Bhawani Shankar Sahu" userId="e5f9bc2e-d4bb-415b-bd8a-e25372d6a074" providerId="ADAL" clId="{877A222D-DE12-425D-80C3-B0A6F071309B}" dt="2023-02-23T23:16:53.088" v="240" actId="47"/>
        <pc:sldMkLst>
          <pc:docMk/>
          <pc:sldMk cId="0" sldId="336"/>
        </pc:sldMkLst>
      </pc:sldChg>
      <pc:sldChg chg="add del">
        <pc:chgData name="Bhawani Shankar Sahu" userId="e5f9bc2e-d4bb-415b-bd8a-e25372d6a074" providerId="ADAL" clId="{877A222D-DE12-425D-80C3-B0A6F071309B}" dt="2023-02-23T23:16:53.088" v="240" actId="47"/>
        <pc:sldMkLst>
          <pc:docMk/>
          <pc:sldMk cId="0" sldId="337"/>
        </pc:sldMkLst>
      </pc:sldChg>
      <pc:sldChg chg="del">
        <pc:chgData name="Bhawani Shankar Sahu" userId="e5f9bc2e-d4bb-415b-bd8a-e25372d6a074" providerId="ADAL" clId="{877A222D-DE12-425D-80C3-B0A6F071309B}" dt="2023-02-23T23:16:53.088" v="240" actId="47"/>
        <pc:sldMkLst>
          <pc:docMk/>
          <pc:sldMk cId="2304155643" sldId="339"/>
        </pc:sldMkLst>
      </pc:sldChg>
      <pc:sldChg chg="del">
        <pc:chgData name="Bhawani Shankar Sahu" userId="e5f9bc2e-d4bb-415b-bd8a-e25372d6a074" providerId="ADAL" clId="{877A222D-DE12-425D-80C3-B0A6F071309B}" dt="2023-02-23T23:16:53.088" v="240" actId="47"/>
        <pc:sldMkLst>
          <pc:docMk/>
          <pc:sldMk cId="485731060" sldId="340"/>
        </pc:sldMkLst>
      </pc:sldChg>
      <pc:sldChg chg="del">
        <pc:chgData name="Bhawani Shankar Sahu" userId="e5f9bc2e-d4bb-415b-bd8a-e25372d6a074" providerId="ADAL" clId="{877A222D-DE12-425D-80C3-B0A6F071309B}" dt="2023-02-23T23:16:53.088" v="240" actId="47"/>
        <pc:sldMkLst>
          <pc:docMk/>
          <pc:sldMk cId="4051510001" sldId="341"/>
        </pc:sldMkLst>
      </pc:sldChg>
      <pc:sldChg chg="del">
        <pc:chgData name="Bhawani Shankar Sahu" userId="e5f9bc2e-d4bb-415b-bd8a-e25372d6a074" providerId="ADAL" clId="{877A222D-DE12-425D-80C3-B0A6F071309B}" dt="2023-02-23T23:16:53.088" v="240" actId="47"/>
        <pc:sldMkLst>
          <pc:docMk/>
          <pc:sldMk cId="798374706" sldId="342"/>
        </pc:sldMkLst>
      </pc:sldChg>
      <pc:sldChg chg="delSp modSp add mod">
        <pc:chgData name="Bhawani Shankar Sahu" userId="e5f9bc2e-d4bb-415b-bd8a-e25372d6a074" providerId="ADAL" clId="{877A222D-DE12-425D-80C3-B0A6F071309B}" dt="2023-02-23T23:00:43.571" v="26" actId="1076"/>
        <pc:sldMkLst>
          <pc:docMk/>
          <pc:sldMk cId="0" sldId="343"/>
        </pc:sldMkLst>
        <pc:spChg chg="mod">
          <ac:chgData name="Bhawani Shankar Sahu" userId="e5f9bc2e-d4bb-415b-bd8a-e25372d6a074" providerId="ADAL" clId="{877A222D-DE12-425D-80C3-B0A6F071309B}" dt="2023-02-23T23:00:27.758" v="23" actId="1076"/>
          <ac:spMkLst>
            <pc:docMk/>
            <pc:sldMk cId="0" sldId="343"/>
            <ac:spMk id="88" creationId="{00000000-0000-0000-0000-000000000000}"/>
          </ac:spMkLst>
        </pc:spChg>
        <pc:spChg chg="del mod">
          <ac:chgData name="Bhawani Shankar Sahu" userId="e5f9bc2e-d4bb-415b-bd8a-e25372d6a074" providerId="ADAL" clId="{877A222D-DE12-425D-80C3-B0A6F071309B}" dt="2023-02-23T23:00:03.042" v="18" actId="478"/>
          <ac:spMkLst>
            <pc:docMk/>
            <pc:sldMk cId="0" sldId="343"/>
            <ac:spMk id="89" creationId="{00000000-0000-0000-0000-000000000000}"/>
          </ac:spMkLst>
        </pc:spChg>
        <pc:picChg chg="mod">
          <ac:chgData name="Bhawani Shankar Sahu" userId="e5f9bc2e-d4bb-415b-bd8a-e25372d6a074" providerId="ADAL" clId="{877A222D-DE12-425D-80C3-B0A6F071309B}" dt="2023-02-23T23:00:43.571" v="26" actId="1076"/>
          <ac:picMkLst>
            <pc:docMk/>
            <pc:sldMk cId="0" sldId="343"/>
            <ac:picMk id="91" creationId="{00000000-0000-0000-0000-000000000000}"/>
          </ac:picMkLst>
        </pc:picChg>
      </pc:sldChg>
      <pc:sldChg chg="add del">
        <pc:chgData name="Bhawani Shankar Sahu" userId="e5f9bc2e-d4bb-415b-bd8a-e25372d6a074" providerId="ADAL" clId="{877A222D-DE12-425D-80C3-B0A6F071309B}" dt="2023-02-23T23:16:53.088" v="240" actId="47"/>
        <pc:sldMkLst>
          <pc:docMk/>
          <pc:sldMk cId="0" sldId="344"/>
        </pc:sldMkLst>
      </pc:sldChg>
      <pc:sldChg chg="add del">
        <pc:chgData name="Bhawani Shankar Sahu" userId="e5f9bc2e-d4bb-415b-bd8a-e25372d6a074" providerId="ADAL" clId="{877A222D-DE12-425D-80C3-B0A6F071309B}" dt="2023-02-23T23:16:53.088" v="240" actId="47"/>
        <pc:sldMkLst>
          <pc:docMk/>
          <pc:sldMk cId="1294389478" sldId="638"/>
        </pc:sldMkLst>
      </pc:sldChg>
      <pc:sldChg chg="modSp add del mod">
        <pc:chgData name="Bhawani Shankar Sahu" userId="e5f9bc2e-d4bb-415b-bd8a-e25372d6a074" providerId="ADAL" clId="{877A222D-DE12-425D-80C3-B0A6F071309B}" dt="2023-02-23T23:16:53.088" v="240" actId="47"/>
        <pc:sldMkLst>
          <pc:docMk/>
          <pc:sldMk cId="2900221710" sldId="639"/>
        </pc:sldMkLst>
        <pc:spChg chg="mod">
          <ac:chgData name="Bhawani Shankar Sahu" userId="e5f9bc2e-d4bb-415b-bd8a-e25372d6a074" providerId="ADAL" clId="{877A222D-DE12-425D-80C3-B0A6F071309B}" dt="2023-02-23T22:59:49.008" v="1" actId="27636"/>
          <ac:spMkLst>
            <pc:docMk/>
            <pc:sldMk cId="2900221710" sldId="639"/>
            <ac:spMk id="3" creationId="{C4BD55F4-A39B-42D3-8135-7F97A7556B70}"/>
          </ac:spMkLst>
        </pc:spChg>
      </pc:sldChg>
      <pc:sldChg chg="modSp add del mod">
        <pc:chgData name="Bhawani Shankar Sahu" userId="e5f9bc2e-d4bb-415b-bd8a-e25372d6a074" providerId="ADAL" clId="{877A222D-DE12-425D-80C3-B0A6F071309B}" dt="2023-02-23T23:16:53.088" v="240" actId="47"/>
        <pc:sldMkLst>
          <pc:docMk/>
          <pc:sldMk cId="1325142876" sldId="640"/>
        </pc:sldMkLst>
        <pc:spChg chg="mod">
          <ac:chgData name="Bhawani Shankar Sahu" userId="e5f9bc2e-d4bb-415b-bd8a-e25372d6a074" providerId="ADAL" clId="{877A222D-DE12-425D-80C3-B0A6F071309B}" dt="2023-02-23T22:59:49.008" v="2" actId="27636"/>
          <ac:spMkLst>
            <pc:docMk/>
            <pc:sldMk cId="1325142876" sldId="640"/>
            <ac:spMk id="3" creationId="{83DA5232-D8FE-4225-A8F4-1B6F5E404710}"/>
          </ac:spMkLst>
        </pc:spChg>
      </pc:sldChg>
      <pc:sldChg chg="modSp add del mod">
        <pc:chgData name="Bhawani Shankar Sahu" userId="e5f9bc2e-d4bb-415b-bd8a-e25372d6a074" providerId="ADAL" clId="{877A222D-DE12-425D-80C3-B0A6F071309B}" dt="2023-02-23T23:16:53.088" v="240" actId="47"/>
        <pc:sldMkLst>
          <pc:docMk/>
          <pc:sldMk cId="1801592074" sldId="641"/>
        </pc:sldMkLst>
        <pc:spChg chg="mod">
          <ac:chgData name="Bhawani Shankar Sahu" userId="e5f9bc2e-d4bb-415b-bd8a-e25372d6a074" providerId="ADAL" clId="{877A222D-DE12-425D-80C3-B0A6F071309B}" dt="2023-02-23T22:59:49.024" v="3" actId="27636"/>
          <ac:spMkLst>
            <pc:docMk/>
            <pc:sldMk cId="1801592074" sldId="641"/>
            <ac:spMk id="3" creationId="{DE760FF1-7350-42ED-9C47-9A878E6FDC6F}"/>
          </ac:spMkLst>
        </pc:spChg>
      </pc:sldChg>
      <pc:sldChg chg="modSp add del mod">
        <pc:chgData name="Bhawani Shankar Sahu" userId="e5f9bc2e-d4bb-415b-bd8a-e25372d6a074" providerId="ADAL" clId="{877A222D-DE12-425D-80C3-B0A6F071309B}" dt="2023-02-23T23:16:53.088" v="240" actId="47"/>
        <pc:sldMkLst>
          <pc:docMk/>
          <pc:sldMk cId="1512861190" sldId="642"/>
        </pc:sldMkLst>
        <pc:spChg chg="mod">
          <ac:chgData name="Bhawani Shankar Sahu" userId="e5f9bc2e-d4bb-415b-bd8a-e25372d6a074" providerId="ADAL" clId="{877A222D-DE12-425D-80C3-B0A6F071309B}" dt="2023-02-23T22:59:49.026" v="4" actId="27636"/>
          <ac:spMkLst>
            <pc:docMk/>
            <pc:sldMk cId="1512861190" sldId="642"/>
            <ac:spMk id="3" creationId="{DBA996E3-E239-4BDC-A69C-98A92E8F3F73}"/>
          </ac:spMkLst>
        </pc:spChg>
      </pc:sldChg>
      <pc:sldChg chg="modSp add del mod">
        <pc:chgData name="Bhawani Shankar Sahu" userId="e5f9bc2e-d4bb-415b-bd8a-e25372d6a074" providerId="ADAL" clId="{877A222D-DE12-425D-80C3-B0A6F071309B}" dt="2023-02-23T23:16:53.088" v="240" actId="47"/>
        <pc:sldMkLst>
          <pc:docMk/>
          <pc:sldMk cId="1518393589" sldId="643"/>
        </pc:sldMkLst>
        <pc:spChg chg="mod">
          <ac:chgData name="Bhawani Shankar Sahu" userId="e5f9bc2e-d4bb-415b-bd8a-e25372d6a074" providerId="ADAL" clId="{877A222D-DE12-425D-80C3-B0A6F071309B}" dt="2023-02-23T22:59:49.026" v="6" actId="27636"/>
          <ac:spMkLst>
            <pc:docMk/>
            <pc:sldMk cId="1518393589" sldId="643"/>
            <ac:spMk id="3" creationId="{526D1ECE-216D-41F8-88B1-7E0D162133CB}"/>
          </ac:spMkLst>
        </pc:spChg>
        <pc:spChg chg="mod">
          <ac:chgData name="Bhawani Shankar Sahu" userId="e5f9bc2e-d4bb-415b-bd8a-e25372d6a074" providerId="ADAL" clId="{877A222D-DE12-425D-80C3-B0A6F071309B}" dt="2023-02-23T22:59:49.026" v="5" actId="27636"/>
          <ac:spMkLst>
            <pc:docMk/>
            <pc:sldMk cId="1518393589" sldId="643"/>
            <ac:spMk id="6" creationId="{53E2B2E3-6B9E-4FE2-9125-8360808A62E4}"/>
          </ac:spMkLst>
        </pc:spChg>
      </pc:sldChg>
      <pc:sldChg chg="modSp add del mod">
        <pc:chgData name="Bhawani Shankar Sahu" userId="e5f9bc2e-d4bb-415b-bd8a-e25372d6a074" providerId="ADAL" clId="{877A222D-DE12-425D-80C3-B0A6F071309B}" dt="2023-02-23T23:16:53.088" v="240" actId="47"/>
        <pc:sldMkLst>
          <pc:docMk/>
          <pc:sldMk cId="3586242546" sldId="644"/>
        </pc:sldMkLst>
        <pc:spChg chg="mod">
          <ac:chgData name="Bhawani Shankar Sahu" userId="e5f9bc2e-d4bb-415b-bd8a-e25372d6a074" providerId="ADAL" clId="{877A222D-DE12-425D-80C3-B0A6F071309B}" dt="2023-02-23T22:59:49.040" v="8" actId="27636"/>
          <ac:spMkLst>
            <pc:docMk/>
            <pc:sldMk cId="3586242546" sldId="644"/>
            <ac:spMk id="3" creationId="{687AEC1B-1160-4440-A9A7-6B18BAA9168A}"/>
          </ac:spMkLst>
        </pc:spChg>
        <pc:spChg chg="mod">
          <ac:chgData name="Bhawani Shankar Sahu" userId="e5f9bc2e-d4bb-415b-bd8a-e25372d6a074" providerId="ADAL" clId="{877A222D-DE12-425D-80C3-B0A6F071309B}" dt="2023-02-23T22:59:49.040" v="7" actId="27636"/>
          <ac:spMkLst>
            <pc:docMk/>
            <pc:sldMk cId="3586242546" sldId="644"/>
            <ac:spMk id="4" creationId="{D8C9EEDD-1C71-4739-9514-960C1D3BF3CD}"/>
          </ac:spMkLst>
        </pc:spChg>
      </pc:sldChg>
      <pc:sldChg chg="add del">
        <pc:chgData name="Bhawani Shankar Sahu" userId="e5f9bc2e-d4bb-415b-bd8a-e25372d6a074" providerId="ADAL" clId="{877A222D-DE12-425D-80C3-B0A6F071309B}" dt="2023-02-23T23:16:53.088" v="240" actId="47"/>
        <pc:sldMkLst>
          <pc:docMk/>
          <pc:sldMk cId="3132058248" sldId="645"/>
        </pc:sldMkLst>
      </pc:sldChg>
      <pc:sldChg chg="add del">
        <pc:chgData name="Bhawani Shankar Sahu" userId="e5f9bc2e-d4bb-415b-bd8a-e25372d6a074" providerId="ADAL" clId="{877A222D-DE12-425D-80C3-B0A6F071309B}" dt="2023-02-23T23:16:53.088" v="240" actId="47"/>
        <pc:sldMkLst>
          <pc:docMk/>
          <pc:sldMk cId="2517270068" sldId="647"/>
        </pc:sldMkLst>
      </pc:sldChg>
      <pc:sldChg chg="modSp add del mod">
        <pc:chgData name="Bhawani Shankar Sahu" userId="e5f9bc2e-d4bb-415b-bd8a-e25372d6a074" providerId="ADAL" clId="{877A222D-DE12-425D-80C3-B0A6F071309B}" dt="2023-02-23T23:16:53.088" v="240" actId="47"/>
        <pc:sldMkLst>
          <pc:docMk/>
          <pc:sldMk cId="4228245141" sldId="648"/>
        </pc:sldMkLst>
        <pc:spChg chg="mod">
          <ac:chgData name="Bhawani Shankar Sahu" userId="e5f9bc2e-d4bb-415b-bd8a-e25372d6a074" providerId="ADAL" clId="{877A222D-DE12-425D-80C3-B0A6F071309B}" dt="2023-02-23T22:59:49.055" v="12" actId="27636"/>
          <ac:spMkLst>
            <pc:docMk/>
            <pc:sldMk cId="4228245141" sldId="648"/>
            <ac:spMk id="3" creationId="{01B36850-01E7-425F-8A05-CB185F062216}"/>
          </ac:spMkLst>
        </pc:spChg>
        <pc:spChg chg="mod">
          <ac:chgData name="Bhawani Shankar Sahu" userId="e5f9bc2e-d4bb-415b-bd8a-e25372d6a074" providerId="ADAL" clId="{877A222D-DE12-425D-80C3-B0A6F071309B}" dt="2023-02-23T22:59:49.055" v="11" actId="27636"/>
          <ac:spMkLst>
            <pc:docMk/>
            <pc:sldMk cId="4228245141" sldId="648"/>
            <ac:spMk id="4" creationId="{B00AF080-A2AF-4C21-B9AB-A40AA601B421}"/>
          </ac:spMkLst>
        </pc:spChg>
      </pc:sldChg>
      <pc:sldChg chg="modSp add del mod">
        <pc:chgData name="Bhawani Shankar Sahu" userId="e5f9bc2e-d4bb-415b-bd8a-e25372d6a074" providerId="ADAL" clId="{877A222D-DE12-425D-80C3-B0A6F071309B}" dt="2023-02-23T23:16:53.088" v="240" actId="47"/>
        <pc:sldMkLst>
          <pc:docMk/>
          <pc:sldMk cId="2333433370" sldId="649"/>
        </pc:sldMkLst>
        <pc:spChg chg="mod">
          <ac:chgData name="Bhawani Shankar Sahu" userId="e5f9bc2e-d4bb-415b-bd8a-e25372d6a074" providerId="ADAL" clId="{877A222D-DE12-425D-80C3-B0A6F071309B}" dt="2023-02-23T22:59:49.071" v="14" actId="27636"/>
          <ac:spMkLst>
            <pc:docMk/>
            <pc:sldMk cId="2333433370" sldId="649"/>
            <ac:spMk id="3" creationId="{8CEEF9B4-AFD1-4B49-9E82-FAFA68BA7391}"/>
          </ac:spMkLst>
        </pc:spChg>
        <pc:spChg chg="mod">
          <ac:chgData name="Bhawani Shankar Sahu" userId="e5f9bc2e-d4bb-415b-bd8a-e25372d6a074" providerId="ADAL" clId="{877A222D-DE12-425D-80C3-B0A6F071309B}" dt="2023-02-23T22:59:49.071" v="13" actId="27636"/>
          <ac:spMkLst>
            <pc:docMk/>
            <pc:sldMk cId="2333433370" sldId="649"/>
            <ac:spMk id="4" creationId="{BB7F9DA8-CEFA-4A15-8190-66671C748FD8}"/>
          </ac:spMkLst>
        </pc:spChg>
      </pc:sldChg>
      <pc:sldChg chg="modSp add del mod">
        <pc:chgData name="Bhawani Shankar Sahu" userId="e5f9bc2e-d4bb-415b-bd8a-e25372d6a074" providerId="ADAL" clId="{877A222D-DE12-425D-80C3-B0A6F071309B}" dt="2023-02-23T23:16:53.088" v="240" actId="47"/>
        <pc:sldMkLst>
          <pc:docMk/>
          <pc:sldMk cId="3894516523" sldId="650"/>
        </pc:sldMkLst>
        <pc:spChg chg="mod">
          <ac:chgData name="Bhawani Shankar Sahu" userId="e5f9bc2e-d4bb-415b-bd8a-e25372d6a074" providerId="ADAL" clId="{877A222D-DE12-425D-80C3-B0A6F071309B}" dt="2023-02-23T22:59:49.071" v="15" actId="27636"/>
          <ac:spMkLst>
            <pc:docMk/>
            <pc:sldMk cId="3894516523" sldId="650"/>
            <ac:spMk id="7" creationId="{A2628963-E6CC-427A-9BC5-2ADD3C97CFFB}"/>
          </ac:spMkLst>
        </pc:spChg>
      </pc:sldChg>
      <pc:sldChg chg="add del">
        <pc:chgData name="Bhawani Shankar Sahu" userId="e5f9bc2e-d4bb-415b-bd8a-e25372d6a074" providerId="ADAL" clId="{877A222D-DE12-425D-80C3-B0A6F071309B}" dt="2023-02-23T23:16:53.088" v="240" actId="47"/>
        <pc:sldMkLst>
          <pc:docMk/>
          <pc:sldMk cId="2542302989" sldId="651"/>
        </pc:sldMkLst>
      </pc:sldChg>
      <pc:sldChg chg="add del">
        <pc:chgData name="Bhawani Shankar Sahu" userId="e5f9bc2e-d4bb-415b-bd8a-e25372d6a074" providerId="ADAL" clId="{877A222D-DE12-425D-80C3-B0A6F071309B}" dt="2023-02-23T23:16:53.088" v="240" actId="47"/>
        <pc:sldMkLst>
          <pc:docMk/>
          <pc:sldMk cId="2727151423" sldId="652"/>
        </pc:sldMkLst>
      </pc:sldChg>
      <pc:sldChg chg="add del">
        <pc:chgData name="Bhawani Shankar Sahu" userId="e5f9bc2e-d4bb-415b-bd8a-e25372d6a074" providerId="ADAL" clId="{877A222D-DE12-425D-80C3-B0A6F071309B}" dt="2023-02-23T23:16:53.088" v="240" actId="47"/>
        <pc:sldMkLst>
          <pc:docMk/>
          <pc:sldMk cId="1699870036" sldId="653"/>
        </pc:sldMkLst>
      </pc:sldChg>
      <pc:sldChg chg="modSp add del mod">
        <pc:chgData name="Bhawani Shankar Sahu" userId="e5f9bc2e-d4bb-415b-bd8a-e25372d6a074" providerId="ADAL" clId="{877A222D-DE12-425D-80C3-B0A6F071309B}" dt="2023-02-23T23:16:53.088" v="240" actId="47"/>
        <pc:sldMkLst>
          <pc:docMk/>
          <pc:sldMk cId="1589643604" sldId="654"/>
        </pc:sldMkLst>
        <pc:spChg chg="mod">
          <ac:chgData name="Bhawani Shankar Sahu" userId="e5f9bc2e-d4bb-415b-bd8a-e25372d6a074" providerId="ADAL" clId="{877A222D-DE12-425D-80C3-B0A6F071309B}" dt="2023-02-23T22:59:49.040" v="9" actId="27636"/>
          <ac:spMkLst>
            <pc:docMk/>
            <pc:sldMk cId="1589643604" sldId="654"/>
            <ac:spMk id="3" creationId="{31A1F08E-4EEB-47C1-9861-F9C5F47B086E}"/>
          </ac:spMkLst>
        </pc:spChg>
      </pc:sldChg>
      <pc:sldChg chg="add del">
        <pc:chgData name="Bhawani Shankar Sahu" userId="e5f9bc2e-d4bb-415b-bd8a-e25372d6a074" providerId="ADAL" clId="{877A222D-DE12-425D-80C3-B0A6F071309B}" dt="2023-02-23T23:16:53.088" v="240" actId="47"/>
        <pc:sldMkLst>
          <pc:docMk/>
          <pc:sldMk cId="110543115" sldId="655"/>
        </pc:sldMkLst>
      </pc:sldChg>
      <pc:sldChg chg="modSp add del mod">
        <pc:chgData name="Bhawani Shankar Sahu" userId="e5f9bc2e-d4bb-415b-bd8a-e25372d6a074" providerId="ADAL" clId="{877A222D-DE12-425D-80C3-B0A6F071309B}" dt="2023-02-23T23:16:53.088" v="240" actId="47"/>
        <pc:sldMkLst>
          <pc:docMk/>
          <pc:sldMk cId="466112475" sldId="656"/>
        </pc:sldMkLst>
        <pc:spChg chg="mod">
          <ac:chgData name="Bhawani Shankar Sahu" userId="e5f9bc2e-d4bb-415b-bd8a-e25372d6a074" providerId="ADAL" clId="{877A222D-DE12-425D-80C3-B0A6F071309B}" dt="2023-02-23T22:59:49.055" v="10" actId="27636"/>
          <ac:spMkLst>
            <pc:docMk/>
            <pc:sldMk cId="466112475" sldId="656"/>
            <ac:spMk id="3" creationId="{8F6AB5E9-3C08-4977-ADC9-42D33A1F6FA7}"/>
          </ac:spMkLst>
        </pc:spChg>
      </pc:sldChg>
      <pc:sldChg chg="addSp delSp modSp new mod ord">
        <pc:chgData name="Bhawani Shankar Sahu" userId="e5f9bc2e-d4bb-415b-bd8a-e25372d6a074" providerId="ADAL" clId="{877A222D-DE12-425D-80C3-B0A6F071309B}" dt="2023-02-23T23:16:38.304" v="239" actId="22"/>
        <pc:sldMkLst>
          <pc:docMk/>
          <pc:sldMk cId="3008904036" sldId="657"/>
        </pc:sldMkLst>
        <pc:spChg chg="mod">
          <ac:chgData name="Bhawani Shankar Sahu" userId="e5f9bc2e-d4bb-415b-bd8a-e25372d6a074" providerId="ADAL" clId="{877A222D-DE12-425D-80C3-B0A6F071309B}" dt="2023-02-23T23:01:21.708" v="37" actId="20577"/>
          <ac:spMkLst>
            <pc:docMk/>
            <pc:sldMk cId="3008904036" sldId="657"/>
            <ac:spMk id="2" creationId="{C23C8508-1175-4DE7-CFF7-405F3430F5F4}"/>
          </ac:spMkLst>
        </pc:spChg>
        <pc:spChg chg="mod">
          <ac:chgData name="Bhawani Shankar Sahu" userId="e5f9bc2e-d4bb-415b-bd8a-e25372d6a074" providerId="ADAL" clId="{877A222D-DE12-425D-80C3-B0A6F071309B}" dt="2023-02-23T23:04:02.096" v="172"/>
          <ac:spMkLst>
            <pc:docMk/>
            <pc:sldMk cId="3008904036" sldId="657"/>
            <ac:spMk id="3" creationId="{2C251EC8-0597-FFA2-C510-AA2DEE712ED8}"/>
          </ac:spMkLst>
        </pc:spChg>
        <pc:spChg chg="add del">
          <ac:chgData name="Bhawani Shankar Sahu" userId="e5f9bc2e-d4bb-415b-bd8a-e25372d6a074" providerId="ADAL" clId="{877A222D-DE12-425D-80C3-B0A6F071309B}" dt="2023-02-23T23:16:38.304" v="239" actId="22"/>
          <ac:spMkLst>
            <pc:docMk/>
            <pc:sldMk cId="3008904036" sldId="657"/>
            <ac:spMk id="6" creationId="{3D591698-D8CE-95F2-81A3-078AC4A57424}"/>
          </ac:spMkLst>
        </pc:spChg>
      </pc:sldChg>
      <pc:sldChg chg="new del">
        <pc:chgData name="Bhawani Shankar Sahu" userId="e5f9bc2e-d4bb-415b-bd8a-e25372d6a074" providerId="ADAL" clId="{877A222D-DE12-425D-80C3-B0A6F071309B}" dt="2023-02-24T00:20:30.458" v="415" actId="47"/>
        <pc:sldMkLst>
          <pc:docMk/>
          <pc:sldMk cId="3260448631" sldId="658"/>
        </pc:sldMkLst>
      </pc:sldChg>
      <pc:sldChg chg="modSp new mod">
        <pc:chgData name="Bhawani Shankar Sahu" userId="e5f9bc2e-d4bb-415b-bd8a-e25372d6a074" providerId="ADAL" clId="{877A222D-DE12-425D-80C3-B0A6F071309B}" dt="2023-02-24T00:20:17.774" v="414" actId="20577"/>
        <pc:sldMkLst>
          <pc:docMk/>
          <pc:sldMk cId="3276714919" sldId="659"/>
        </pc:sldMkLst>
        <pc:spChg chg="mod">
          <ac:chgData name="Bhawani Shankar Sahu" userId="e5f9bc2e-d4bb-415b-bd8a-e25372d6a074" providerId="ADAL" clId="{877A222D-DE12-425D-80C3-B0A6F071309B}" dt="2023-02-24T00:20:17.774" v="414" actId="20577"/>
          <ac:spMkLst>
            <pc:docMk/>
            <pc:sldMk cId="3276714919" sldId="659"/>
            <ac:spMk id="2" creationId="{A8FC6B79-926A-18B8-15EC-40A8CB2631AF}"/>
          </ac:spMkLst>
        </pc:spChg>
      </pc:sldChg>
      <pc:sldChg chg="modSp new mod">
        <pc:chgData name="Bhawani Shankar Sahu" userId="e5f9bc2e-d4bb-415b-bd8a-e25372d6a074" providerId="ADAL" clId="{877A222D-DE12-425D-80C3-B0A6F071309B}" dt="2023-02-24T00:23:06.287" v="426" actId="12"/>
        <pc:sldMkLst>
          <pc:docMk/>
          <pc:sldMk cId="4273888668" sldId="660"/>
        </pc:sldMkLst>
        <pc:spChg chg="mod">
          <ac:chgData name="Bhawani Shankar Sahu" userId="e5f9bc2e-d4bb-415b-bd8a-e25372d6a074" providerId="ADAL" clId="{877A222D-DE12-425D-80C3-B0A6F071309B}" dt="2023-02-24T00:21:12.369" v="417"/>
          <ac:spMkLst>
            <pc:docMk/>
            <pc:sldMk cId="4273888668" sldId="660"/>
            <ac:spMk id="2" creationId="{6ED10E3E-3EE9-3A65-6648-7587007BBC17}"/>
          </ac:spMkLst>
        </pc:spChg>
        <pc:spChg chg="mod">
          <ac:chgData name="Bhawani Shankar Sahu" userId="e5f9bc2e-d4bb-415b-bd8a-e25372d6a074" providerId="ADAL" clId="{877A222D-DE12-425D-80C3-B0A6F071309B}" dt="2023-02-24T00:23:06.287" v="426" actId="12"/>
          <ac:spMkLst>
            <pc:docMk/>
            <pc:sldMk cId="4273888668" sldId="660"/>
            <ac:spMk id="3" creationId="{D48E3359-E46C-0A63-E4DB-57B66F23EC28}"/>
          </ac:spMkLst>
        </pc:spChg>
      </pc:sldChg>
      <pc:sldChg chg="modSp new mod">
        <pc:chgData name="Bhawani Shankar Sahu" userId="e5f9bc2e-d4bb-415b-bd8a-e25372d6a074" providerId="ADAL" clId="{877A222D-DE12-425D-80C3-B0A6F071309B}" dt="2023-02-24T00:24:42.725" v="448" actId="12"/>
        <pc:sldMkLst>
          <pc:docMk/>
          <pc:sldMk cId="3445830910" sldId="661"/>
        </pc:sldMkLst>
        <pc:spChg chg="mod">
          <ac:chgData name="Bhawani Shankar Sahu" userId="e5f9bc2e-d4bb-415b-bd8a-e25372d6a074" providerId="ADAL" clId="{877A222D-DE12-425D-80C3-B0A6F071309B}" dt="2023-02-24T00:23:19.913" v="443" actId="20577"/>
          <ac:spMkLst>
            <pc:docMk/>
            <pc:sldMk cId="3445830910" sldId="661"/>
            <ac:spMk id="2" creationId="{1ED7BE32-4FDA-EDAD-B53F-EAB938242E8C}"/>
          </ac:spMkLst>
        </pc:spChg>
        <pc:spChg chg="mod">
          <ac:chgData name="Bhawani Shankar Sahu" userId="e5f9bc2e-d4bb-415b-bd8a-e25372d6a074" providerId="ADAL" clId="{877A222D-DE12-425D-80C3-B0A6F071309B}" dt="2023-02-24T00:24:42.725" v="448" actId="12"/>
          <ac:spMkLst>
            <pc:docMk/>
            <pc:sldMk cId="3445830910" sldId="661"/>
            <ac:spMk id="3" creationId="{B1807429-6B90-C529-CC2F-25187EA661EA}"/>
          </ac:spMkLst>
        </pc:spChg>
      </pc:sldChg>
      <pc:sldChg chg="modSp new mod">
        <pc:chgData name="Bhawani Shankar Sahu" userId="e5f9bc2e-d4bb-415b-bd8a-e25372d6a074" providerId="ADAL" clId="{877A222D-DE12-425D-80C3-B0A6F071309B}" dt="2023-02-24T00:25:45.658" v="458" actId="12"/>
        <pc:sldMkLst>
          <pc:docMk/>
          <pc:sldMk cId="3191944985" sldId="662"/>
        </pc:sldMkLst>
        <pc:spChg chg="mod">
          <ac:chgData name="Bhawani Shankar Sahu" userId="e5f9bc2e-d4bb-415b-bd8a-e25372d6a074" providerId="ADAL" clId="{877A222D-DE12-425D-80C3-B0A6F071309B}" dt="2023-02-24T00:25:08.019" v="455"/>
          <ac:spMkLst>
            <pc:docMk/>
            <pc:sldMk cId="3191944985" sldId="662"/>
            <ac:spMk id="2" creationId="{9EB79654-9026-6849-8792-C3DFB08A8768}"/>
          </ac:spMkLst>
        </pc:spChg>
        <pc:spChg chg="mod">
          <ac:chgData name="Bhawani Shankar Sahu" userId="e5f9bc2e-d4bb-415b-bd8a-e25372d6a074" providerId="ADAL" clId="{877A222D-DE12-425D-80C3-B0A6F071309B}" dt="2023-02-24T00:25:45.658" v="458" actId="12"/>
          <ac:spMkLst>
            <pc:docMk/>
            <pc:sldMk cId="3191944985" sldId="662"/>
            <ac:spMk id="3" creationId="{C1333CFF-2CC7-4B2A-E25F-8B5FB91F3970}"/>
          </ac:spMkLst>
        </pc:spChg>
      </pc:sldChg>
      <pc:sldChg chg="modSp new mod">
        <pc:chgData name="Bhawani Shankar Sahu" userId="e5f9bc2e-d4bb-415b-bd8a-e25372d6a074" providerId="ADAL" clId="{877A222D-DE12-425D-80C3-B0A6F071309B}" dt="2023-02-24T00:26:31.864" v="461" actId="12"/>
        <pc:sldMkLst>
          <pc:docMk/>
          <pc:sldMk cId="398408261" sldId="663"/>
        </pc:sldMkLst>
        <pc:spChg chg="mod">
          <ac:chgData name="Bhawani Shankar Sahu" userId="e5f9bc2e-d4bb-415b-bd8a-e25372d6a074" providerId="ADAL" clId="{877A222D-DE12-425D-80C3-B0A6F071309B}" dt="2023-02-24T00:26:03.498" v="459"/>
          <ac:spMkLst>
            <pc:docMk/>
            <pc:sldMk cId="398408261" sldId="663"/>
            <ac:spMk id="2" creationId="{15238799-204B-0127-10F3-9AD66FEDE549}"/>
          </ac:spMkLst>
        </pc:spChg>
        <pc:spChg chg="mod">
          <ac:chgData name="Bhawani Shankar Sahu" userId="e5f9bc2e-d4bb-415b-bd8a-e25372d6a074" providerId="ADAL" clId="{877A222D-DE12-425D-80C3-B0A6F071309B}" dt="2023-02-24T00:26:31.864" v="461" actId="12"/>
          <ac:spMkLst>
            <pc:docMk/>
            <pc:sldMk cId="398408261" sldId="663"/>
            <ac:spMk id="3" creationId="{4233DA18-456F-9421-AF33-D1F6E0BFF948}"/>
          </ac:spMkLst>
        </pc:spChg>
      </pc:sldChg>
      <pc:sldChg chg="addSp delSp modSp new mod">
        <pc:chgData name="Bhawani Shankar Sahu" userId="e5f9bc2e-d4bb-415b-bd8a-e25372d6a074" providerId="ADAL" clId="{877A222D-DE12-425D-80C3-B0A6F071309B}" dt="2023-02-24T00:27:41.832" v="469" actId="14734"/>
        <pc:sldMkLst>
          <pc:docMk/>
          <pc:sldMk cId="2223036621" sldId="664"/>
        </pc:sldMkLst>
        <pc:spChg chg="mod">
          <ac:chgData name="Bhawani Shankar Sahu" userId="e5f9bc2e-d4bb-415b-bd8a-e25372d6a074" providerId="ADAL" clId="{877A222D-DE12-425D-80C3-B0A6F071309B}" dt="2023-02-24T00:26:47.797" v="462"/>
          <ac:spMkLst>
            <pc:docMk/>
            <pc:sldMk cId="2223036621" sldId="664"/>
            <ac:spMk id="2" creationId="{0AA7FB69-0B76-779D-EEE7-ACCDBCB41FD4}"/>
          </ac:spMkLst>
        </pc:spChg>
        <pc:spChg chg="del">
          <ac:chgData name="Bhawani Shankar Sahu" userId="e5f9bc2e-d4bb-415b-bd8a-e25372d6a074" providerId="ADAL" clId="{877A222D-DE12-425D-80C3-B0A6F071309B}" dt="2023-02-24T00:27:06.288" v="463"/>
          <ac:spMkLst>
            <pc:docMk/>
            <pc:sldMk cId="2223036621" sldId="664"/>
            <ac:spMk id="3" creationId="{D0A74E32-B184-F0D0-DCE2-D19DB163755F}"/>
          </ac:spMkLst>
        </pc:spChg>
        <pc:graphicFrameChg chg="add mod modGraphic">
          <ac:chgData name="Bhawani Shankar Sahu" userId="e5f9bc2e-d4bb-415b-bd8a-e25372d6a074" providerId="ADAL" clId="{877A222D-DE12-425D-80C3-B0A6F071309B}" dt="2023-02-24T00:27:41.832" v="469" actId="14734"/>
          <ac:graphicFrameMkLst>
            <pc:docMk/>
            <pc:sldMk cId="2223036621" sldId="664"/>
            <ac:graphicFrameMk id="5" creationId="{0D985144-C81A-A88F-59A3-4376A7931E3C}"/>
          </ac:graphicFrameMkLst>
        </pc:graphicFrameChg>
      </pc:sldChg>
      <pc:sldChg chg="addSp delSp modSp new mod">
        <pc:chgData name="Bhawani Shankar Sahu" userId="e5f9bc2e-d4bb-415b-bd8a-e25372d6a074" providerId="ADAL" clId="{877A222D-DE12-425D-80C3-B0A6F071309B}" dt="2023-02-24T00:28:38.595" v="477" actId="255"/>
        <pc:sldMkLst>
          <pc:docMk/>
          <pc:sldMk cId="1635252285" sldId="665"/>
        </pc:sldMkLst>
        <pc:spChg chg="mod">
          <ac:chgData name="Bhawani Shankar Sahu" userId="e5f9bc2e-d4bb-415b-bd8a-e25372d6a074" providerId="ADAL" clId="{877A222D-DE12-425D-80C3-B0A6F071309B}" dt="2023-02-24T00:27:58.148" v="470"/>
          <ac:spMkLst>
            <pc:docMk/>
            <pc:sldMk cId="1635252285" sldId="665"/>
            <ac:spMk id="2" creationId="{B95CDC6E-4584-FEAD-E717-56B9BA3CDA3C}"/>
          </ac:spMkLst>
        </pc:spChg>
        <pc:spChg chg="del">
          <ac:chgData name="Bhawani Shankar Sahu" userId="e5f9bc2e-d4bb-415b-bd8a-e25372d6a074" providerId="ADAL" clId="{877A222D-DE12-425D-80C3-B0A6F071309B}" dt="2023-02-24T00:28:08.908" v="471"/>
          <ac:spMkLst>
            <pc:docMk/>
            <pc:sldMk cId="1635252285" sldId="665"/>
            <ac:spMk id="3" creationId="{377CCDDB-760A-EF04-ACC1-AE6E38C3D912}"/>
          </ac:spMkLst>
        </pc:spChg>
        <pc:graphicFrameChg chg="add mod modGraphic">
          <ac:chgData name="Bhawani Shankar Sahu" userId="e5f9bc2e-d4bb-415b-bd8a-e25372d6a074" providerId="ADAL" clId="{877A222D-DE12-425D-80C3-B0A6F071309B}" dt="2023-02-24T00:28:38.595" v="477" actId="255"/>
          <ac:graphicFrameMkLst>
            <pc:docMk/>
            <pc:sldMk cId="1635252285" sldId="665"/>
            <ac:graphicFrameMk id="5" creationId="{2AF5E955-A3A6-B492-4BCC-F53D444390AF}"/>
          </ac:graphicFrameMkLst>
        </pc:graphicFrameChg>
      </pc:sldChg>
      <pc:sldChg chg="modSp new mod">
        <pc:chgData name="Bhawani Shankar Sahu" userId="e5f9bc2e-d4bb-415b-bd8a-e25372d6a074" providerId="ADAL" clId="{877A222D-DE12-425D-80C3-B0A6F071309B}" dt="2023-02-24T00:30:22.897" v="487" actId="12"/>
        <pc:sldMkLst>
          <pc:docMk/>
          <pc:sldMk cId="2166672973" sldId="666"/>
        </pc:sldMkLst>
        <pc:spChg chg="mod">
          <ac:chgData name="Bhawani Shankar Sahu" userId="e5f9bc2e-d4bb-415b-bd8a-e25372d6a074" providerId="ADAL" clId="{877A222D-DE12-425D-80C3-B0A6F071309B}" dt="2023-02-24T00:29:20.726" v="478"/>
          <ac:spMkLst>
            <pc:docMk/>
            <pc:sldMk cId="2166672973" sldId="666"/>
            <ac:spMk id="2" creationId="{C656AA59-5567-EE72-C604-DE1C0FD8D8AB}"/>
          </ac:spMkLst>
        </pc:spChg>
        <pc:spChg chg="mod">
          <ac:chgData name="Bhawani Shankar Sahu" userId="e5f9bc2e-d4bb-415b-bd8a-e25372d6a074" providerId="ADAL" clId="{877A222D-DE12-425D-80C3-B0A6F071309B}" dt="2023-02-24T00:30:22.897" v="487" actId="12"/>
          <ac:spMkLst>
            <pc:docMk/>
            <pc:sldMk cId="2166672973" sldId="666"/>
            <ac:spMk id="3" creationId="{12CC3F9F-2907-3D17-31D8-433807AF0DFC}"/>
          </ac:spMkLst>
        </pc:spChg>
      </pc:sldChg>
      <pc:sldChg chg="addSp delSp modSp new mod">
        <pc:chgData name="Bhawani Shankar Sahu" userId="e5f9bc2e-d4bb-415b-bd8a-e25372d6a074" providerId="ADAL" clId="{877A222D-DE12-425D-80C3-B0A6F071309B}" dt="2023-03-02T11:12:39.567" v="1484" actId="14100"/>
        <pc:sldMkLst>
          <pc:docMk/>
          <pc:sldMk cId="1630793297" sldId="667"/>
        </pc:sldMkLst>
        <pc:spChg chg="mod">
          <ac:chgData name="Bhawani Shankar Sahu" userId="e5f9bc2e-d4bb-415b-bd8a-e25372d6a074" providerId="ADAL" clId="{877A222D-DE12-425D-80C3-B0A6F071309B}" dt="2023-02-24T00:41:46.274" v="579" actId="20577"/>
          <ac:spMkLst>
            <pc:docMk/>
            <pc:sldMk cId="1630793297" sldId="667"/>
            <ac:spMk id="2" creationId="{2250FE73-F1FF-6B6F-2C71-CEC10D18D9BA}"/>
          </ac:spMkLst>
        </pc:spChg>
        <pc:spChg chg="del">
          <ac:chgData name="Bhawani Shankar Sahu" userId="e5f9bc2e-d4bb-415b-bd8a-e25372d6a074" providerId="ADAL" clId="{877A222D-DE12-425D-80C3-B0A6F071309B}" dt="2023-02-24T00:42:07.653" v="580" actId="22"/>
          <ac:spMkLst>
            <pc:docMk/>
            <pc:sldMk cId="1630793297" sldId="667"/>
            <ac:spMk id="3" creationId="{38B13B6B-32FB-C50E-E751-128D8C447166}"/>
          </ac:spMkLst>
        </pc:spChg>
        <pc:spChg chg="add mod">
          <ac:chgData name="Bhawani Shankar Sahu" userId="e5f9bc2e-d4bb-415b-bd8a-e25372d6a074" providerId="ADAL" clId="{877A222D-DE12-425D-80C3-B0A6F071309B}" dt="2023-03-02T11:12:39.567" v="1484" actId="14100"/>
          <ac:spMkLst>
            <pc:docMk/>
            <pc:sldMk cId="1630793297" sldId="667"/>
            <ac:spMk id="5" creationId="{AEA978F2-D3D7-EB39-747F-ECDDAB7A8BC9}"/>
          </ac:spMkLst>
        </pc:spChg>
        <pc:spChg chg="add mod">
          <ac:chgData name="Bhawani Shankar Sahu" userId="e5f9bc2e-d4bb-415b-bd8a-e25372d6a074" providerId="ADAL" clId="{877A222D-DE12-425D-80C3-B0A6F071309B}" dt="2023-02-24T00:43:37.477" v="607" actId="1076"/>
          <ac:spMkLst>
            <pc:docMk/>
            <pc:sldMk cId="1630793297" sldId="667"/>
            <ac:spMk id="9" creationId="{31B76BB0-9AF6-D0F8-671A-C71651E728C0}"/>
          </ac:spMkLst>
        </pc:spChg>
        <pc:spChg chg="add mod">
          <ac:chgData name="Bhawani Shankar Sahu" userId="e5f9bc2e-d4bb-415b-bd8a-e25372d6a074" providerId="ADAL" clId="{877A222D-DE12-425D-80C3-B0A6F071309B}" dt="2023-02-24T00:43:27.719" v="604" actId="403"/>
          <ac:spMkLst>
            <pc:docMk/>
            <pc:sldMk cId="1630793297" sldId="667"/>
            <ac:spMk id="10" creationId="{2C9F3F10-ACEE-E596-6B0F-456356E4568B}"/>
          </ac:spMkLst>
        </pc:spChg>
        <pc:picChg chg="add del mod ord">
          <ac:chgData name="Bhawani Shankar Sahu" userId="e5f9bc2e-d4bb-415b-bd8a-e25372d6a074" providerId="ADAL" clId="{877A222D-DE12-425D-80C3-B0A6F071309B}" dt="2023-03-02T11:12:11.700" v="1481" actId="478"/>
          <ac:picMkLst>
            <pc:docMk/>
            <pc:sldMk cId="1630793297" sldId="667"/>
            <ac:picMk id="6" creationId="{7B52329A-9390-5FC0-5150-415236B19339}"/>
          </ac:picMkLst>
        </pc:picChg>
        <pc:picChg chg="add mod">
          <ac:chgData name="Bhawani Shankar Sahu" userId="e5f9bc2e-d4bb-415b-bd8a-e25372d6a074" providerId="ADAL" clId="{877A222D-DE12-425D-80C3-B0A6F071309B}" dt="2023-02-24T00:42:43.826" v="586" actId="14100"/>
          <ac:picMkLst>
            <pc:docMk/>
            <pc:sldMk cId="1630793297" sldId="667"/>
            <ac:picMk id="8" creationId="{C923C78D-1271-C6C8-C8BE-05669106E10E}"/>
          </ac:picMkLst>
        </pc:picChg>
      </pc:sldChg>
      <pc:sldChg chg="addSp modSp new mod">
        <pc:chgData name="Bhawani Shankar Sahu" userId="e5f9bc2e-d4bb-415b-bd8a-e25372d6a074" providerId="ADAL" clId="{877A222D-DE12-425D-80C3-B0A6F071309B}" dt="2023-02-24T00:34:52.983" v="501" actId="14100"/>
        <pc:sldMkLst>
          <pc:docMk/>
          <pc:sldMk cId="1587124645" sldId="668"/>
        </pc:sldMkLst>
        <pc:spChg chg="mod">
          <ac:chgData name="Bhawani Shankar Sahu" userId="e5f9bc2e-d4bb-415b-bd8a-e25372d6a074" providerId="ADAL" clId="{877A222D-DE12-425D-80C3-B0A6F071309B}" dt="2023-02-24T00:32:15.332" v="491"/>
          <ac:spMkLst>
            <pc:docMk/>
            <pc:sldMk cId="1587124645" sldId="668"/>
            <ac:spMk id="2" creationId="{B012D80A-FE3F-D770-63D8-BB4021CFE567}"/>
          </ac:spMkLst>
        </pc:spChg>
        <pc:spChg chg="mod">
          <ac:chgData name="Bhawani Shankar Sahu" userId="e5f9bc2e-d4bb-415b-bd8a-e25372d6a074" providerId="ADAL" clId="{877A222D-DE12-425D-80C3-B0A6F071309B}" dt="2023-02-24T00:33:09.843" v="495" actId="20577"/>
          <ac:spMkLst>
            <pc:docMk/>
            <pc:sldMk cId="1587124645" sldId="668"/>
            <ac:spMk id="3" creationId="{2AA67A36-364F-B09E-84C1-9A7C89299A79}"/>
          </ac:spMkLst>
        </pc:spChg>
        <pc:picChg chg="add mod">
          <ac:chgData name="Bhawani Shankar Sahu" userId="e5f9bc2e-d4bb-415b-bd8a-e25372d6a074" providerId="ADAL" clId="{877A222D-DE12-425D-80C3-B0A6F071309B}" dt="2023-02-24T00:34:13.250" v="498" actId="14100"/>
          <ac:picMkLst>
            <pc:docMk/>
            <pc:sldMk cId="1587124645" sldId="668"/>
            <ac:picMk id="6" creationId="{B1E142AA-D4DE-1410-BF75-988BBA743FFD}"/>
          </ac:picMkLst>
        </pc:picChg>
        <pc:picChg chg="add mod">
          <ac:chgData name="Bhawani Shankar Sahu" userId="e5f9bc2e-d4bb-415b-bd8a-e25372d6a074" providerId="ADAL" clId="{877A222D-DE12-425D-80C3-B0A6F071309B}" dt="2023-02-24T00:34:52.983" v="501" actId="14100"/>
          <ac:picMkLst>
            <pc:docMk/>
            <pc:sldMk cId="1587124645" sldId="668"/>
            <ac:picMk id="8" creationId="{37C3747F-36E8-0DF8-A054-3421F986D1C7}"/>
          </ac:picMkLst>
        </pc:picChg>
      </pc:sldChg>
      <pc:sldChg chg="addSp delSp modSp new mod">
        <pc:chgData name="Bhawani Shankar Sahu" userId="e5f9bc2e-d4bb-415b-bd8a-e25372d6a074" providerId="ADAL" clId="{877A222D-DE12-425D-80C3-B0A6F071309B}" dt="2023-02-24T00:37:04.192" v="513"/>
        <pc:sldMkLst>
          <pc:docMk/>
          <pc:sldMk cId="1116077028" sldId="669"/>
        </pc:sldMkLst>
        <pc:spChg chg="mod">
          <ac:chgData name="Bhawani Shankar Sahu" userId="e5f9bc2e-d4bb-415b-bd8a-e25372d6a074" providerId="ADAL" clId="{877A222D-DE12-425D-80C3-B0A6F071309B}" dt="2023-02-24T00:37:04.192" v="513"/>
          <ac:spMkLst>
            <pc:docMk/>
            <pc:sldMk cId="1116077028" sldId="669"/>
            <ac:spMk id="2" creationId="{1A9E495C-B184-7034-89AA-D34D78A696C0}"/>
          </ac:spMkLst>
        </pc:spChg>
        <pc:spChg chg="del">
          <ac:chgData name="Bhawani Shankar Sahu" userId="e5f9bc2e-d4bb-415b-bd8a-e25372d6a074" providerId="ADAL" clId="{877A222D-DE12-425D-80C3-B0A6F071309B}" dt="2023-02-24T00:35:52.881" v="502"/>
          <ac:spMkLst>
            <pc:docMk/>
            <pc:sldMk cId="1116077028" sldId="669"/>
            <ac:spMk id="3" creationId="{C84C4080-3CCA-41DF-7DB6-73338BB43285}"/>
          </ac:spMkLst>
        </pc:spChg>
        <pc:graphicFrameChg chg="add mod modGraphic">
          <ac:chgData name="Bhawani Shankar Sahu" userId="e5f9bc2e-d4bb-415b-bd8a-e25372d6a074" providerId="ADAL" clId="{877A222D-DE12-425D-80C3-B0A6F071309B}" dt="2023-02-24T00:36:17.944" v="508" actId="255"/>
          <ac:graphicFrameMkLst>
            <pc:docMk/>
            <pc:sldMk cId="1116077028" sldId="669"/>
            <ac:graphicFrameMk id="5" creationId="{093C711B-5195-8AB3-AE18-9D959F9A9970}"/>
          </ac:graphicFrameMkLst>
        </pc:graphicFrameChg>
        <pc:graphicFrameChg chg="add mod modGraphic">
          <ac:chgData name="Bhawani Shankar Sahu" userId="e5f9bc2e-d4bb-415b-bd8a-e25372d6a074" providerId="ADAL" clId="{877A222D-DE12-425D-80C3-B0A6F071309B}" dt="2023-02-24T00:36:50.413" v="512" actId="2711"/>
          <ac:graphicFrameMkLst>
            <pc:docMk/>
            <pc:sldMk cId="1116077028" sldId="669"/>
            <ac:graphicFrameMk id="6" creationId="{B2821922-C7A7-671D-764A-39CD640985A0}"/>
          </ac:graphicFrameMkLst>
        </pc:graphicFrameChg>
      </pc:sldChg>
      <pc:sldChg chg="addSp delSp modSp new mod">
        <pc:chgData name="Bhawani Shankar Sahu" userId="e5f9bc2e-d4bb-415b-bd8a-e25372d6a074" providerId="ADAL" clId="{877A222D-DE12-425D-80C3-B0A6F071309B}" dt="2023-02-24T00:40:26.500" v="540" actId="20577"/>
        <pc:sldMkLst>
          <pc:docMk/>
          <pc:sldMk cId="3476617555" sldId="670"/>
        </pc:sldMkLst>
        <pc:spChg chg="mod">
          <ac:chgData name="Bhawani Shankar Sahu" userId="e5f9bc2e-d4bb-415b-bd8a-e25372d6a074" providerId="ADAL" clId="{877A222D-DE12-425D-80C3-B0A6F071309B}" dt="2023-02-24T00:40:26.500" v="540" actId="20577"/>
          <ac:spMkLst>
            <pc:docMk/>
            <pc:sldMk cId="3476617555" sldId="670"/>
            <ac:spMk id="2" creationId="{4A59BB29-DB7F-5DC7-D0B7-123E5CEC4F4B}"/>
          </ac:spMkLst>
        </pc:spChg>
        <pc:spChg chg="del">
          <ac:chgData name="Bhawani Shankar Sahu" userId="e5f9bc2e-d4bb-415b-bd8a-e25372d6a074" providerId="ADAL" clId="{877A222D-DE12-425D-80C3-B0A6F071309B}" dt="2023-02-24T00:38:24.387" v="514"/>
          <ac:spMkLst>
            <pc:docMk/>
            <pc:sldMk cId="3476617555" sldId="670"/>
            <ac:spMk id="3" creationId="{D398F377-5956-EA5B-4937-513A9682098B}"/>
          </ac:spMkLst>
        </pc:spChg>
        <pc:graphicFrameChg chg="add mod modGraphic">
          <ac:chgData name="Bhawani Shankar Sahu" userId="e5f9bc2e-d4bb-415b-bd8a-e25372d6a074" providerId="ADAL" clId="{877A222D-DE12-425D-80C3-B0A6F071309B}" dt="2023-02-24T00:39:12.376" v="525" actId="14100"/>
          <ac:graphicFrameMkLst>
            <pc:docMk/>
            <pc:sldMk cId="3476617555" sldId="670"/>
            <ac:graphicFrameMk id="5" creationId="{76782465-8C91-FB5A-EF0B-BD75231CB564}"/>
          </ac:graphicFrameMkLst>
        </pc:graphicFrameChg>
        <pc:graphicFrameChg chg="add mod modGraphic">
          <ac:chgData name="Bhawani Shankar Sahu" userId="e5f9bc2e-d4bb-415b-bd8a-e25372d6a074" providerId="ADAL" clId="{877A222D-DE12-425D-80C3-B0A6F071309B}" dt="2023-02-24T00:40:02.990" v="533" actId="255"/>
          <ac:graphicFrameMkLst>
            <pc:docMk/>
            <pc:sldMk cId="3476617555" sldId="670"/>
            <ac:graphicFrameMk id="6" creationId="{1259B52B-8F86-7590-D432-D5D5D06940E3}"/>
          </ac:graphicFrameMkLst>
        </pc:graphicFrameChg>
      </pc:sldChg>
      <pc:sldChg chg="addSp modSp new mod">
        <pc:chgData name="Bhawani Shankar Sahu" userId="e5f9bc2e-d4bb-415b-bd8a-e25372d6a074" providerId="ADAL" clId="{877A222D-DE12-425D-80C3-B0A6F071309B}" dt="2023-02-24T00:47:25.210" v="621" actId="14100"/>
        <pc:sldMkLst>
          <pc:docMk/>
          <pc:sldMk cId="1570668693" sldId="671"/>
        </pc:sldMkLst>
        <pc:spChg chg="mod">
          <ac:chgData name="Bhawani Shankar Sahu" userId="e5f9bc2e-d4bb-415b-bd8a-e25372d6a074" providerId="ADAL" clId="{877A222D-DE12-425D-80C3-B0A6F071309B}" dt="2023-02-24T00:45:57.445" v="613"/>
          <ac:spMkLst>
            <pc:docMk/>
            <pc:sldMk cId="1570668693" sldId="671"/>
            <ac:spMk id="2" creationId="{D1B8D85A-131C-F593-D3D7-29455303FF85}"/>
          </ac:spMkLst>
        </pc:spChg>
        <pc:spChg chg="mod">
          <ac:chgData name="Bhawani Shankar Sahu" userId="e5f9bc2e-d4bb-415b-bd8a-e25372d6a074" providerId="ADAL" clId="{877A222D-DE12-425D-80C3-B0A6F071309B}" dt="2023-02-24T00:46:50.271" v="618" actId="20577"/>
          <ac:spMkLst>
            <pc:docMk/>
            <pc:sldMk cId="1570668693" sldId="671"/>
            <ac:spMk id="3" creationId="{24AA8AA6-A96A-9492-88A3-2A16023830C4}"/>
          </ac:spMkLst>
        </pc:spChg>
        <pc:picChg chg="add mod">
          <ac:chgData name="Bhawani Shankar Sahu" userId="e5f9bc2e-d4bb-415b-bd8a-e25372d6a074" providerId="ADAL" clId="{877A222D-DE12-425D-80C3-B0A6F071309B}" dt="2023-02-24T00:47:25.210" v="621" actId="14100"/>
          <ac:picMkLst>
            <pc:docMk/>
            <pc:sldMk cId="1570668693" sldId="671"/>
            <ac:picMk id="6" creationId="{6F56FEAB-C850-F3DE-558E-6473C2CF767D}"/>
          </ac:picMkLst>
        </pc:picChg>
      </pc:sldChg>
      <pc:sldChg chg="addSp delSp modSp new mod">
        <pc:chgData name="Bhawani Shankar Sahu" userId="e5f9bc2e-d4bb-415b-bd8a-e25372d6a074" providerId="ADAL" clId="{877A222D-DE12-425D-80C3-B0A6F071309B}" dt="2023-03-02T11:19:55.219" v="1492" actId="255"/>
        <pc:sldMkLst>
          <pc:docMk/>
          <pc:sldMk cId="3472260958" sldId="672"/>
        </pc:sldMkLst>
        <pc:spChg chg="mod">
          <ac:chgData name="Bhawani Shankar Sahu" userId="e5f9bc2e-d4bb-415b-bd8a-e25372d6a074" providerId="ADAL" clId="{877A222D-DE12-425D-80C3-B0A6F071309B}" dt="2023-02-24T00:48:24.023" v="643" actId="20577"/>
          <ac:spMkLst>
            <pc:docMk/>
            <pc:sldMk cId="3472260958" sldId="672"/>
            <ac:spMk id="2" creationId="{54131B58-54C8-65E7-83F1-A3415D961A62}"/>
          </ac:spMkLst>
        </pc:spChg>
        <pc:spChg chg="del">
          <ac:chgData name="Bhawani Shankar Sahu" userId="e5f9bc2e-d4bb-415b-bd8a-e25372d6a074" providerId="ADAL" clId="{877A222D-DE12-425D-80C3-B0A6F071309B}" dt="2023-02-24T00:48:49.295" v="644" actId="22"/>
          <ac:spMkLst>
            <pc:docMk/>
            <pc:sldMk cId="3472260958" sldId="672"/>
            <ac:spMk id="3" creationId="{411E0E9C-4422-52DC-13E4-B8EE01D52CDC}"/>
          </ac:spMkLst>
        </pc:spChg>
        <pc:spChg chg="add mod">
          <ac:chgData name="Bhawani Shankar Sahu" userId="e5f9bc2e-d4bb-415b-bd8a-e25372d6a074" providerId="ADAL" clId="{877A222D-DE12-425D-80C3-B0A6F071309B}" dt="2023-03-02T11:19:55.219" v="1492" actId="255"/>
          <ac:spMkLst>
            <pc:docMk/>
            <pc:sldMk cId="3472260958" sldId="672"/>
            <ac:spMk id="5" creationId="{6B686A5D-07FB-4708-5042-C816CD4A5ED4}"/>
          </ac:spMkLst>
        </pc:spChg>
        <pc:picChg chg="add mod modCrop">
          <ac:chgData name="Bhawani Shankar Sahu" userId="e5f9bc2e-d4bb-415b-bd8a-e25372d6a074" providerId="ADAL" clId="{877A222D-DE12-425D-80C3-B0A6F071309B}" dt="2023-03-02T11:19:16.128" v="1487" actId="732"/>
          <ac:picMkLst>
            <pc:docMk/>
            <pc:sldMk cId="3472260958" sldId="672"/>
            <ac:picMk id="3" creationId="{46FE717D-F988-D858-7B7F-F41471C2CCB0}"/>
          </ac:picMkLst>
        </pc:picChg>
        <pc:picChg chg="add mod ord modCrop">
          <ac:chgData name="Bhawani Shankar Sahu" userId="e5f9bc2e-d4bb-415b-bd8a-e25372d6a074" providerId="ADAL" clId="{877A222D-DE12-425D-80C3-B0A6F071309B}" dt="2023-03-02T11:19:25.465" v="1488" actId="732"/>
          <ac:picMkLst>
            <pc:docMk/>
            <pc:sldMk cId="3472260958" sldId="672"/>
            <ac:picMk id="6" creationId="{3F9332BD-145F-64DE-DBA5-9A3B26D83207}"/>
          </ac:picMkLst>
        </pc:picChg>
      </pc:sldChg>
      <pc:sldChg chg="modSp new mod">
        <pc:chgData name="Bhawani Shankar Sahu" userId="e5f9bc2e-d4bb-415b-bd8a-e25372d6a074" providerId="ADAL" clId="{877A222D-DE12-425D-80C3-B0A6F071309B}" dt="2023-02-24T00:50:42.933" v="652" actId="12"/>
        <pc:sldMkLst>
          <pc:docMk/>
          <pc:sldMk cId="2229382551" sldId="673"/>
        </pc:sldMkLst>
        <pc:spChg chg="mod">
          <ac:chgData name="Bhawani Shankar Sahu" userId="e5f9bc2e-d4bb-415b-bd8a-e25372d6a074" providerId="ADAL" clId="{877A222D-DE12-425D-80C3-B0A6F071309B}" dt="2023-02-24T00:49:49.126" v="647"/>
          <ac:spMkLst>
            <pc:docMk/>
            <pc:sldMk cId="2229382551" sldId="673"/>
            <ac:spMk id="2" creationId="{E9C65358-C6E1-ADF9-57ED-3F6D859E1B90}"/>
          </ac:spMkLst>
        </pc:spChg>
        <pc:spChg chg="mod">
          <ac:chgData name="Bhawani Shankar Sahu" userId="e5f9bc2e-d4bb-415b-bd8a-e25372d6a074" providerId="ADAL" clId="{877A222D-DE12-425D-80C3-B0A6F071309B}" dt="2023-02-24T00:50:42.933" v="652" actId="12"/>
          <ac:spMkLst>
            <pc:docMk/>
            <pc:sldMk cId="2229382551" sldId="673"/>
            <ac:spMk id="3" creationId="{2BAEAD88-DBF3-F0E7-4024-46BF10B0CC30}"/>
          </ac:spMkLst>
        </pc:spChg>
      </pc:sldChg>
      <pc:sldChg chg="addSp delSp modSp new mod">
        <pc:chgData name="Bhawani Shankar Sahu" userId="e5f9bc2e-d4bb-415b-bd8a-e25372d6a074" providerId="ADAL" clId="{877A222D-DE12-425D-80C3-B0A6F071309B}" dt="2023-03-02T11:30:36.196" v="1526" actId="1076"/>
        <pc:sldMkLst>
          <pc:docMk/>
          <pc:sldMk cId="2297255460" sldId="674"/>
        </pc:sldMkLst>
        <pc:spChg chg="mod">
          <ac:chgData name="Bhawani Shankar Sahu" userId="e5f9bc2e-d4bb-415b-bd8a-e25372d6a074" providerId="ADAL" clId="{877A222D-DE12-425D-80C3-B0A6F071309B}" dt="2023-02-24T00:52:40.609" v="681"/>
          <ac:spMkLst>
            <pc:docMk/>
            <pc:sldMk cId="2297255460" sldId="674"/>
            <ac:spMk id="2" creationId="{60E1CCDE-6BF0-B77E-4E35-FEA435B99B3E}"/>
          </ac:spMkLst>
        </pc:spChg>
        <pc:spChg chg="del">
          <ac:chgData name="Bhawani Shankar Sahu" userId="e5f9bc2e-d4bb-415b-bd8a-e25372d6a074" providerId="ADAL" clId="{877A222D-DE12-425D-80C3-B0A6F071309B}" dt="2023-02-24T00:52:19.067" v="677" actId="22"/>
          <ac:spMkLst>
            <pc:docMk/>
            <pc:sldMk cId="2297255460" sldId="674"/>
            <ac:spMk id="3" creationId="{B26DFA1D-676D-6670-B00C-B9898BAE0AC8}"/>
          </ac:spMkLst>
        </pc:spChg>
        <pc:spChg chg="add mod">
          <ac:chgData name="Bhawani Shankar Sahu" userId="e5f9bc2e-d4bb-415b-bd8a-e25372d6a074" providerId="ADAL" clId="{877A222D-DE12-425D-80C3-B0A6F071309B}" dt="2023-03-02T11:29:45.392" v="1512" actId="14100"/>
          <ac:spMkLst>
            <pc:docMk/>
            <pc:sldMk cId="2297255460" sldId="674"/>
            <ac:spMk id="5" creationId="{B4CBC5A8-691C-21A9-0A5C-2DCBFFCF9ACF}"/>
          </ac:spMkLst>
        </pc:spChg>
        <pc:spChg chg="add mod">
          <ac:chgData name="Bhawani Shankar Sahu" userId="e5f9bc2e-d4bb-415b-bd8a-e25372d6a074" providerId="ADAL" clId="{877A222D-DE12-425D-80C3-B0A6F071309B}" dt="2023-03-02T11:30:36.196" v="1526" actId="1076"/>
          <ac:spMkLst>
            <pc:docMk/>
            <pc:sldMk cId="2297255460" sldId="674"/>
            <ac:spMk id="9" creationId="{3327C087-525E-0093-3BBF-2A82539E3F44}"/>
          </ac:spMkLst>
        </pc:spChg>
        <pc:picChg chg="add del mod ord">
          <ac:chgData name="Bhawani Shankar Sahu" userId="e5f9bc2e-d4bb-415b-bd8a-e25372d6a074" providerId="ADAL" clId="{877A222D-DE12-425D-80C3-B0A6F071309B}" dt="2023-03-02T11:29:00.402" v="1494" actId="478"/>
          <ac:picMkLst>
            <pc:docMk/>
            <pc:sldMk cId="2297255460" sldId="674"/>
            <ac:picMk id="6" creationId="{71128C5B-FAD0-94D0-E3C0-E1797191EDFF}"/>
          </ac:picMkLst>
        </pc:picChg>
        <pc:picChg chg="add mod">
          <ac:chgData name="Bhawani Shankar Sahu" userId="e5f9bc2e-d4bb-415b-bd8a-e25372d6a074" providerId="ADAL" clId="{877A222D-DE12-425D-80C3-B0A6F071309B}" dt="2023-03-02T11:30:10.279" v="1516" actId="1076"/>
          <ac:picMkLst>
            <pc:docMk/>
            <pc:sldMk cId="2297255460" sldId="674"/>
            <ac:picMk id="8" creationId="{08B6F2E4-0F08-0026-CCCB-3FC67C179E61}"/>
          </ac:picMkLst>
        </pc:picChg>
      </pc:sldChg>
      <pc:sldChg chg="addSp modSp new mod">
        <pc:chgData name="Bhawani Shankar Sahu" userId="e5f9bc2e-d4bb-415b-bd8a-e25372d6a074" providerId="ADAL" clId="{877A222D-DE12-425D-80C3-B0A6F071309B}" dt="2023-02-24T00:54:28.592" v="691" actId="1076"/>
        <pc:sldMkLst>
          <pc:docMk/>
          <pc:sldMk cId="497468506" sldId="675"/>
        </pc:sldMkLst>
        <pc:spChg chg="mod">
          <ac:chgData name="Bhawani Shankar Sahu" userId="e5f9bc2e-d4bb-415b-bd8a-e25372d6a074" providerId="ADAL" clId="{877A222D-DE12-425D-80C3-B0A6F071309B}" dt="2023-02-24T00:53:31.565" v="685"/>
          <ac:spMkLst>
            <pc:docMk/>
            <pc:sldMk cId="497468506" sldId="675"/>
            <ac:spMk id="2" creationId="{8D47CDDC-40BE-B8BC-D11B-1EBE643AB2AC}"/>
          </ac:spMkLst>
        </pc:spChg>
        <pc:spChg chg="mod">
          <ac:chgData name="Bhawani Shankar Sahu" userId="e5f9bc2e-d4bb-415b-bd8a-e25372d6a074" providerId="ADAL" clId="{877A222D-DE12-425D-80C3-B0A6F071309B}" dt="2023-02-24T00:53:58.235" v="687" actId="20577"/>
          <ac:spMkLst>
            <pc:docMk/>
            <pc:sldMk cId="497468506" sldId="675"/>
            <ac:spMk id="3" creationId="{80C23E16-851C-E3B6-02D0-C0D2DB8CF5CC}"/>
          </ac:spMkLst>
        </pc:spChg>
        <pc:picChg chg="add mod">
          <ac:chgData name="Bhawani Shankar Sahu" userId="e5f9bc2e-d4bb-415b-bd8a-e25372d6a074" providerId="ADAL" clId="{877A222D-DE12-425D-80C3-B0A6F071309B}" dt="2023-02-24T00:54:28.592" v="691" actId="1076"/>
          <ac:picMkLst>
            <pc:docMk/>
            <pc:sldMk cId="497468506" sldId="675"/>
            <ac:picMk id="6" creationId="{760060A5-7F92-E33C-418D-CAC733E63F1C}"/>
          </ac:picMkLst>
        </pc:picChg>
      </pc:sldChg>
      <pc:sldChg chg="addSp modSp new mod">
        <pc:chgData name="Bhawani Shankar Sahu" userId="e5f9bc2e-d4bb-415b-bd8a-e25372d6a074" providerId="ADAL" clId="{877A222D-DE12-425D-80C3-B0A6F071309B}" dt="2023-02-24T00:56:56.628" v="715" actId="1076"/>
        <pc:sldMkLst>
          <pc:docMk/>
          <pc:sldMk cId="3254013992" sldId="676"/>
        </pc:sldMkLst>
        <pc:spChg chg="mod">
          <ac:chgData name="Bhawani Shankar Sahu" userId="e5f9bc2e-d4bb-415b-bd8a-e25372d6a074" providerId="ADAL" clId="{877A222D-DE12-425D-80C3-B0A6F071309B}" dt="2023-02-24T00:56:06.375" v="709" actId="20577"/>
          <ac:spMkLst>
            <pc:docMk/>
            <pc:sldMk cId="3254013992" sldId="676"/>
            <ac:spMk id="2" creationId="{E7983BC7-AF13-AD4A-EBEA-7E1335FA05AF}"/>
          </ac:spMkLst>
        </pc:spChg>
        <pc:spChg chg="mod">
          <ac:chgData name="Bhawani Shankar Sahu" userId="e5f9bc2e-d4bb-415b-bd8a-e25372d6a074" providerId="ADAL" clId="{877A222D-DE12-425D-80C3-B0A6F071309B}" dt="2023-02-24T00:56:02.162" v="707" actId="21"/>
          <ac:spMkLst>
            <pc:docMk/>
            <pc:sldMk cId="3254013992" sldId="676"/>
            <ac:spMk id="3" creationId="{B342ACC1-4016-92C8-2FDC-F04FAFAB798C}"/>
          </ac:spMkLst>
        </pc:spChg>
        <pc:picChg chg="add mod">
          <ac:chgData name="Bhawani Shankar Sahu" userId="e5f9bc2e-d4bb-415b-bd8a-e25372d6a074" providerId="ADAL" clId="{877A222D-DE12-425D-80C3-B0A6F071309B}" dt="2023-02-24T00:56:25.414" v="713" actId="1076"/>
          <ac:picMkLst>
            <pc:docMk/>
            <pc:sldMk cId="3254013992" sldId="676"/>
            <ac:picMk id="6" creationId="{F2FB87CC-3B6A-DD1B-F149-3F80CD003437}"/>
          </ac:picMkLst>
        </pc:picChg>
        <pc:picChg chg="add mod">
          <ac:chgData name="Bhawani Shankar Sahu" userId="e5f9bc2e-d4bb-415b-bd8a-e25372d6a074" providerId="ADAL" clId="{877A222D-DE12-425D-80C3-B0A6F071309B}" dt="2023-02-24T00:56:56.628" v="715" actId="1076"/>
          <ac:picMkLst>
            <pc:docMk/>
            <pc:sldMk cId="3254013992" sldId="676"/>
            <ac:picMk id="8" creationId="{57BAC2B4-28B4-7004-71A3-FB9C91C3AAF2}"/>
          </ac:picMkLst>
        </pc:picChg>
      </pc:sldChg>
      <pc:sldChg chg="addSp modSp new mod">
        <pc:chgData name="Bhawani Shankar Sahu" userId="e5f9bc2e-d4bb-415b-bd8a-e25372d6a074" providerId="ADAL" clId="{877A222D-DE12-425D-80C3-B0A6F071309B}" dt="2023-02-24T00:58:08.470" v="721" actId="1076"/>
        <pc:sldMkLst>
          <pc:docMk/>
          <pc:sldMk cId="947360011" sldId="677"/>
        </pc:sldMkLst>
        <pc:spChg chg="mod">
          <ac:chgData name="Bhawani Shankar Sahu" userId="e5f9bc2e-d4bb-415b-bd8a-e25372d6a074" providerId="ADAL" clId="{877A222D-DE12-425D-80C3-B0A6F071309B}" dt="2023-02-24T00:57:19.187" v="716"/>
          <ac:spMkLst>
            <pc:docMk/>
            <pc:sldMk cId="947360011" sldId="677"/>
            <ac:spMk id="2" creationId="{3E2EEBA6-4C02-16C1-1142-02E8766ADD8E}"/>
          </ac:spMkLst>
        </pc:spChg>
        <pc:spChg chg="mod">
          <ac:chgData name="Bhawani Shankar Sahu" userId="e5f9bc2e-d4bb-415b-bd8a-e25372d6a074" providerId="ADAL" clId="{877A222D-DE12-425D-80C3-B0A6F071309B}" dt="2023-02-24T00:58:04.147" v="719" actId="14100"/>
          <ac:spMkLst>
            <pc:docMk/>
            <pc:sldMk cId="947360011" sldId="677"/>
            <ac:spMk id="3" creationId="{C3D2EA74-0FCB-8134-3C98-8874FFE05BCE}"/>
          </ac:spMkLst>
        </pc:spChg>
        <pc:picChg chg="add mod">
          <ac:chgData name="Bhawani Shankar Sahu" userId="e5f9bc2e-d4bb-415b-bd8a-e25372d6a074" providerId="ADAL" clId="{877A222D-DE12-425D-80C3-B0A6F071309B}" dt="2023-02-24T00:58:08.470" v="721" actId="1076"/>
          <ac:picMkLst>
            <pc:docMk/>
            <pc:sldMk cId="947360011" sldId="677"/>
            <ac:picMk id="6" creationId="{77B0996F-2E4E-91E0-43ED-1B95136D8306}"/>
          </ac:picMkLst>
        </pc:picChg>
      </pc:sldChg>
      <pc:sldChg chg="addSp modSp new mod">
        <pc:chgData name="Bhawani Shankar Sahu" userId="e5f9bc2e-d4bb-415b-bd8a-e25372d6a074" providerId="ADAL" clId="{877A222D-DE12-425D-80C3-B0A6F071309B}" dt="2023-02-24T01:12:33.394" v="784" actId="12"/>
        <pc:sldMkLst>
          <pc:docMk/>
          <pc:sldMk cId="3091264190" sldId="678"/>
        </pc:sldMkLst>
        <pc:spChg chg="mod">
          <ac:chgData name="Bhawani Shankar Sahu" userId="e5f9bc2e-d4bb-415b-bd8a-e25372d6a074" providerId="ADAL" clId="{877A222D-DE12-425D-80C3-B0A6F071309B}" dt="2023-02-24T01:09:04.429" v="767" actId="20577"/>
          <ac:spMkLst>
            <pc:docMk/>
            <pc:sldMk cId="3091264190" sldId="678"/>
            <ac:spMk id="2" creationId="{A27324E2-63A1-7DFA-E33F-99B8AE2B4F3A}"/>
          </ac:spMkLst>
        </pc:spChg>
        <pc:spChg chg="mod">
          <ac:chgData name="Bhawani Shankar Sahu" userId="e5f9bc2e-d4bb-415b-bd8a-e25372d6a074" providerId="ADAL" clId="{877A222D-DE12-425D-80C3-B0A6F071309B}" dt="2023-02-24T01:12:33.394" v="784" actId="12"/>
          <ac:spMkLst>
            <pc:docMk/>
            <pc:sldMk cId="3091264190" sldId="678"/>
            <ac:spMk id="3" creationId="{2A0ADDD3-01BC-9CB9-6AE7-7F0AB8ECA3C2}"/>
          </ac:spMkLst>
        </pc:spChg>
        <pc:picChg chg="add mod">
          <ac:chgData name="Bhawani Shankar Sahu" userId="e5f9bc2e-d4bb-415b-bd8a-e25372d6a074" providerId="ADAL" clId="{877A222D-DE12-425D-80C3-B0A6F071309B}" dt="2023-02-24T01:12:10.089" v="780" actId="1076"/>
          <ac:picMkLst>
            <pc:docMk/>
            <pc:sldMk cId="3091264190" sldId="678"/>
            <ac:picMk id="5122" creationId="{D68E4A78-BBC6-55BD-96AF-BB74E81818F4}"/>
          </ac:picMkLst>
        </pc:picChg>
      </pc:sldChg>
      <pc:sldChg chg="modSp new mod">
        <pc:chgData name="Bhawani Shankar Sahu" userId="e5f9bc2e-d4bb-415b-bd8a-e25372d6a074" providerId="ADAL" clId="{877A222D-DE12-425D-80C3-B0A6F071309B}" dt="2023-02-24T01:14:29.175" v="793" actId="12"/>
        <pc:sldMkLst>
          <pc:docMk/>
          <pc:sldMk cId="2732207071" sldId="679"/>
        </pc:sldMkLst>
        <pc:spChg chg="mod">
          <ac:chgData name="Bhawani Shankar Sahu" userId="e5f9bc2e-d4bb-415b-bd8a-e25372d6a074" providerId="ADAL" clId="{877A222D-DE12-425D-80C3-B0A6F071309B}" dt="2023-02-24T01:14:00.004" v="790"/>
          <ac:spMkLst>
            <pc:docMk/>
            <pc:sldMk cId="2732207071" sldId="679"/>
            <ac:spMk id="2" creationId="{088A466C-31F4-3BE2-C01C-2BA467318550}"/>
          </ac:spMkLst>
        </pc:spChg>
        <pc:spChg chg="mod">
          <ac:chgData name="Bhawani Shankar Sahu" userId="e5f9bc2e-d4bb-415b-bd8a-e25372d6a074" providerId="ADAL" clId="{877A222D-DE12-425D-80C3-B0A6F071309B}" dt="2023-02-24T01:14:29.175" v="793" actId="12"/>
          <ac:spMkLst>
            <pc:docMk/>
            <pc:sldMk cId="2732207071" sldId="679"/>
            <ac:spMk id="3" creationId="{AE9B6F88-E674-866E-5533-E74DC42E0A6E}"/>
          </ac:spMkLst>
        </pc:spChg>
      </pc:sldChg>
      <pc:sldChg chg="addSp modSp new mod">
        <pc:chgData name="Bhawani Shankar Sahu" userId="e5f9bc2e-d4bb-415b-bd8a-e25372d6a074" providerId="ADAL" clId="{877A222D-DE12-425D-80C3-B0A6F071309B}" dt="2023-02-24T01:20:16.578" v="831" actId="1076"/>
        <pc:sldMkLst>
          <pc:docMk/>
          <pc:sldMk cId="4072130323" sldId="680"/>
        </pc:sldMkLst>
        <pc:spChg chg="mod">
          <ac:chgData name="Bhawani Shankar Sahu" userId="e5f9bc2e-d4bb-415b-bd8a-e25372d6a074" providerId="ADAL" clId="{877A222D-DE12-425D-80C3-B0A6F071309B}" dt="2023-02-24T01:16:11.117" v="794"/>
          <ac:spMkLst>
            <pc:docMk/>
            <pc:sldMk cId="4072130323" sldId="680"/>
            <ac:spMk id="2" creationId="{7B0F6F14-3468-D132-908B-A17A7C18A221}"/>
          </ac:spMkLst>
        </pc:spChg>
        <pc:spChg chg="mod">
          <ac:chgData name="Bhawani Shankar Sahu" userId="e5f9bc2e-d4bb-415b-bd8a-e25372d6a074" providerId="ADAL" clId="{877A222D-DE12-425D-80C3-B0A6F071309B}" dt="2023-02-24T01:19:15.709" v="821" actId="12"/>
          <ac:spMkLst>
            <pc:docMk/>
            <pc:sldMk cId="4072130323" sldId="680"/>
            <ac:spMk id="3" creationId="{AE2B7E8A-EE00-F61A-7F27-DE9C1D7DE33E}"/>
          </ac:spMkLst>
        </pc:spChg>
        <pc:graphicFrameChg chg="add mod modGraphic">
          <ac:chgData name="Bhawani Shankar Sahu" userId="e5f9bc2e-d4bb-415b-bd8a-e25372d6a074" providerId="ADAL" clId="{877A222D-DE12-425D-80C3-B0A6F071309B}" dt="2023-02-24T01:20:10.695" v="830" actId="14100"/>
          <ac:graphicFrameMkLst>
            <pc:docMk/>
            <pc:sldMk cId="4072130323" sldId="680"/>
            <ac:graphicFrameMk id="7" creationId="{FE5A881A-98EC-E538-A46F-5472D8C9604B}"/>
          </ac:graphicFrameMkLst>
        </pc:graphicFrameChg>
        <pc:picChg chg="add mod">
          <ac:chgData name="Bhawani Shankar Sahu" userId="e5f9bc2e-d4bb-415b-bd8a-e25372d6a074" providerId="ADAL" clId="{877A222D-DE12-425D-80C3-B0A6F071309B}" dt="2023-02-24T01:20:16.578" v="831" actId="1076"/>
          <ac:picMkLst>
            <pc:docMk/>
            <pc:sldMk cId="4072130323" sldId="680"/>
            <ac:picMk id="6" creationId="{AED70514-F02B-D9F3-E8F0-9B31F85AEBBC}"/>
          </ac:picMkLst>
        </pc:picChg>
      </pc:sldChg>
      <pc:sldChg chg="addSp modSp new mod">
        <pc:chgData name="Bhawani Shankar Sahu" userId="e5f9bc2e-d4bb-415b-bd8a-e25372d6a074" providerId="ADAL" clId="{877A222D-DE12-425D-80C3-B0A6F071309B}" dt="2023-02-24T01:24:02.530" v="866" actId="1076"/>
        <pc:sldMkLst>
          <pc:docMk/>
          <pc:sldMk cId="935716439" sldId="681"/>
        </pc:sldMkLst>
        <pc:spChg chg="mod">
          <ac:chgData name="Bhawani Shankar Sahu" userId="e5f9bc2e-d4bb-415b-bd8a-e25372d6a074" providerId="ADAL" clId="{877A222D-DE12-425D-80C3-B0A6F071309B}" dt="2023-02-24T01:22:11.187" v="851" actId="20577"/>
          <ac:spMkLst>
            <pc:docMk/>
            <pc:sldMk cId="935716439" sldId="681"/>
            <ac:spMk id="2" creationId="{EFFE9A66-1E6D-1923-686F-BE8563DEBF17}"/>
          </ac:spMkLst>
        </pc:spChg>
        <pc:spChg chg="mod">
          <ac:chgData name="Bhawani Shankar Sahu" userId="e5f9bc2e-d4bb-415b-bd8a-e25372d6a074" providerId="ADAL" clId="{877A222D-DE12-425D-80C3-B0A6F071309B}" dt="2023-02-24T01:23:54.514" v="865" actId="123"/>
          <ac:spMkLst>
            <pc:docMk/>
            <pc:sldMk cId="935716439" sldId="681"/>
            <ac:spMk id="3" creationId="{10B7C72D-67D0-8675-9441-C8401C52F7E9}"/>
          </ac:spMkLst>
        </pc:spChg>
        <pc:picChg chg="add mod">
          <ac:chgData name="Bhawani Shankar Sahu" userId="e5f9bc2e-d4bb-415b-bd8a-e25372d6a074" providerId="ADAL" clId="{877A222D-DE12-425D-80C3-B0A6F071309B}" dt="2023-02-24T01:24:02.530" v="866" actId="1076"/>
          <ac:picMkLst>
            <pc:docMk/>
            <pc:sldMk cId="935716439" sldId="681"/>
            <ac:picMk id="6" creationId="{7C8D21BF-D445-6181-8608-898E86F8B169}"/>
          </ac:picMkLst>
        </pc:picChg>
      </pc:sldChg>
      <pc:sldChg chg="addSp modSp new mod ord">
        <pc:chgData name="Bhawani Shankar Sahu" userId="e5f9bc2e-d4bb-415b-bd8a-e25372d6a074" providerId="ADAL" clId="{877A222D-DE12-425D-80C3-B0A6F071309B}" dt="2023-03-02T11:43:52.133" v="1532" actId="14100"/>
        <pc:sldMkLst>
          <pc:docMk/>
          <pc:sldMk cId="1570628546" sldId="682"/>
        </pc:sldMkLst>
        <pc:spChg chg="mod">
          <ac:chgData name="Bhawani Shankar Sahu" userId="e5f9bc2e-d4bb-415b-bd8a-e25372d6a074" providerId="ADAL" clId="{877A222D-DE12-425D-80C3-B0A6F071309B}" dt="2023-02-24T00:58:32.963" v="727"/>
          <ac:spMkLst>
            <pc:docMk/>
            <pc:sldMk cId="1570628546" sldId="682"/>
            <ac:spMk id="2" creationId="{091C1ADB-A999-478C-B511-191DA46C9AF5}"/>
          </ac:spMkLst>
        </pc:spChg>
        <pc:spChg chg="mod">
          <ac:chgData name="Bhawani Shankar Sahu" userId="e5f9bc2e-d4bb-415b-bd8a-e25372d6a074" providerId="ADAL" clId="{877A222D-DE12-425D-80C3-B0A6F071309B}" dt="2023-02-24T01:00:12.427" v="742" actId="14100"/>
          <ac:spMkLst>
            <pc:docMk/>
            <pc:sldMk cId="1570628546" sldId="682"/>
            <ac:spMk id="3" creationId="{D70C031E-6501-42B0-C93E-5B864FB0CB5C}"/>
          </ac:spMkLst>
        </pc:spChg>
        <pc:picChg chg="add mod modCrop">
          <ac:chgData name="Bhawani Shankar Sahu" userId="e5f9bc2e-d4bb-415b-bd8a-e25372d6a074" providerId="ADAL" clId="{877A222D-DE12-425D-80C3-B0A6F071309B}" dt="2023-03-02T11:43:40.334" v="1530" actId="732"/>
          <ac:picMkLst>
            <pc:docMk/>
            <pc:sldMk cId="1570628546" sldId="682"/>
            <ac:picMk id="6" creationId="{FD9BC633-FC5D-B2CA-E360-F7C8DBE4A27B}"/>
          </ac:picMkLst>
        </pc:picChg>
        <pc:picChg chg="add mod">
          <ac:chgData name="Bhawani Shankar Sahu" userId="e5f9bc2e-d4bb-415b-bd8a-e25372d6a074" providerId="ADAL" clId="{877A222D-DE12-425D-80C3-B0A6F071309B}" dt="2023-03-02T11:43:52.133" v="1532" actId="14100"/>
          <ac:picMkLst>
            <pc:docMk/>
            <pc:sldMk cId="1570628546" sldId="682"/>
            <ac:picMk id="7" creationId="{88441D15-5A8C-A63B-7CFF-6BA0C9DB6201}"/>
          </ac:picMkLst>
        </pc:picChg>
      </pc:sldChg>
      <pc:sldChg chg="modSp new mod">
        <pc:chgData name="Bhawani Shankar Sahu" userId="e5f9bc2e-d4bb-415b-bd8a-e25372d6a074" providerId="ADAL" clId="{877A222D-DE12-425D-80C3-B0A6F071309B}" dt="2023-02-24T01:21:38.350" v="845" actId="14"/>
        <pc:sldMkLst>
          <pc:docMk/>
          <pc:sldMk cId="531838881" sldId="683"/>
        </pc:sldMkLst>
        <pc:spChg chg="mod">
          <ac:chgData name="Bhawani Shankar Sahu" userId="e5f9bc2e-d4bb-415b-bd8a-e25372d6a074" providerId="ADAL" clId="{877A222D-DE12-425D-80C3-B0A6F071309B}" dt="2023-02-24T01:21:14.631" v="834"/>
          <ac:spMkLst>
            <pc:docMk/>
            <pc:sldMk cId="531838881" sldId="683"/>
            <ac:spMk id="2" creationId="{592C73ED-7F81-00F9-F1E3-6A74657A46F3}"/>
          </ac:spMkLst>
        </pc:spChg>
        <pc:spChg chg="mod">
          <ac:chgData name="Bhawani Shankar Sahu" userId="e5f9bc2e-d4bb-415b-bd8a-e25372d6a074" providerId="ADAL" clId="{877A222D-DE12-425D-80C3-B0A6F071309B}" dt="2023-02-24T01:21:38.350" v="845" actId="14"/>
          <ac:spMkLst>
            <pc:docMk/>
            <pc:sldMk cId="531838881" sldId="683"/>
            <ac:spMk id="3" creationId="{12DB0E10-85B6-440D-DE74-96EE5ABCE567}"/>
          </ac:spMkLst>
        </pc:spChg>
      </pc:sldChg>
      <pc:sldChg chg="addSp modSp new mod">
        <pc:chgData name="Bhawani Shankar Sahu" userId="e5f9bc2e-d4bb-415b-bd8a-e25372d6a074" providerId="ADAL" clId="{877A222D-DE12-425D-80C3-B0A6F071309B}" dt="2023-02-24T01:26:39.055" v="883"/>
        <pc:sldMkLst>
          <pc:docMk/>
          <pc:sldMk cId="557004004" sldId="684"/>
        </pc:sldMkLst>
        <pc:spChg chg="mod">
          <ac:chgData name="Bhawani Shankar Sahu" userId="e5f9bc2e-d4bb-415b-bd8a-e25372d6a074" providerId="ADAL" clId="{877A222D-DE12-425D-80C3-B0A6F071309B}" dt="2023-02-24T01:26:39.055" v="883"/>
          <ac:spMkLst>
            <pc:docMk/>
            <pc:sldMk cId="557004004" sldId="684"/>
            <ac:spMk id="2" creationId="{14921C1E-7D59-0F02-5615-2D442A2C4E76}"/>
          </ac:spMkLst>
        </pc:spChg>
        <pc:spChg chg="mod">
          <ac:chgData name="Bhawani Shankar Sahu" userId="e5f9bc2e-d4bb-415b-bd8a-e25372d6a074" providerId="ADAL" clId="{877A222D-DE12-425D-80C3-B0A6F071309B}" dt="2023-02-24T01:25:51.956" v="880" actId="12"/>
          <ac:spMkLst>
            <pc:docMk/>
            <pc:sldMk cId="557004004" sldId="684"/>
            <ac:spMk id="3" creationId="{7EA0489C-7DE3-1796-5B82-76DD265C242B}"/>
          </ac:spMkLst>
        </pc:spChg>
        <pc:picChg chg="add mod">
          <ac:chgData name="Bhawani Shankar Sahu" userId="e5f9bc2e-d4bb-415b-bd8a-e25372d6a074" providerId="ADAL" clId="{877A222D-DE12-425D-80C3-B0A6F071309B}" dt="2023-02-24T01:25:18.867" v="877" actId="14100"/>
          <ac:picMkLst>
            <pc:docMk/>
            <pc:sldMk cId="557004004" sldId="684"/>
            <ac:picMk id="6" creationId="{F8E4AF26-B8C1-D47C-35C2-371DCBE1EBE4}"/>
          </ac:picMkLst>
        </pc:picChg>
      </pc:sldChg>
      <pc:sldChg chg="addSp modSp new mod">
        <pc:chgData name="Bhawani Shankar Sahu" userId="e5f9bc2e-d4bb-415b-bd8a-e25372d6a074" providerId="ADAL" clId="{877A222D-DE12-425D-80C3-B0A6F071309B}" dt="2023-02-24T01:27:55.954" v="898" actId="14100"/>
        <pc:sldMkLst>
          <pc:docMk/>
          <pc:sldMk cId="2563214186" sldId="685"/>
        </pc:sldMkLst>
        <pc:spChg chg="mod">
          <ac:chgData name="Bhawani Shankar Sahu" userId="e5f9bc2e-d4bb-415b-bd8a-e25372d6a074" providerId="ADAL" clId="{877A222D-DE12-425D-80C3-B0A6F071309B}" dt="2023-02-24T01:26:26.431" v="882"/>
          <ac:spMkLst>
            <pc:docMk/>
            <pc:sldMk cId="2563214186" sldId="685"/>
            <ac:spMk id="2" creationId="{25AAD6A6-4656-1A5B-44E0-9E6A26B700A2}"/>
          </ac:spMkLst>
        </pc:spChg>
        <pc:spChg chg="mod">
          <ac:chgData name="Bhawani Shankar Sahu" userId="e5f9bc2e-d4bb-415b-bd8a-e25372d6a074" providerId="ADAL" clId="{877A222D-DE12-425D-80C3-B0A6F071309B}" dt="2023-02-24T01:27:25.431" v="895" actId="123"/>
          <ac:spMkLst>
            <pc:docMk/>
            <pc:sldMk cId="2563214186" sldId="685"/>
            <ac:spMk id="3" creationId="{EB92E151-F747-B7AE-16C7-DF40511B486F}"/>
          </ac:spMkLst>
        </pc:spChg>
        <pc:picChg chg="add mod">
          <ac:chgData name="Bhawani Shankar Sahu" userId="e5f9bc2e-d4bb-415b-bd8a-e25372d6a074" providerId="ADAL" clId="{877A222D-DE12-425D-80C3-B0A6F071309B}" dt="2023-02-24T01:27:55.954" v="898" actId="14100"/>
          <ac:picMkLst>
            <pc:docMk/>
            <pc:sldMk cId="2563214186" sldId="685"/>
            <ac:picMk id="6" creationId="{41D1E7D5-C5ED-399E-1823-D621747AC24D}"/>
          </ac:picMkLst>
        </pc:picChg>
      </pc:sldChg>
      <pc:sldChg chg="addSp delSp modSp new mod">
        <pc:chgData name="Bhawani Shankar Sahu" userId="e5f9bc2e-d4bb-415b-bd8a-e25372d6a074" providerId="ADAL" clId="{877A222D-DE12-425D-80C3-B0A6F071309B}" dt="2023-02-24T01:31:44.441" v="944" actId="20577"/>
        <pc:sldMkLst>
          <pc:docMk/>
          <pc:sldMk cId="1214530763" sldId="686"/>
        </pc:sldMkLst>
        <pc:spChg chg="mod">
          <ac:chgData name="Bhawani Shankar Sahu" userId="e5f9bc2e-d4bb-415b-bd8a-e25372d6a074" providerId="ADAL" clId="{877A222D-DE12-425D-80C3-B0A6F071309B}" dt="2023-02-24T01:31:44.441" v="944" actId="20577"/>
          <ac:spMkLst>
            <pc:docMk/>
            <pc:sldMk cId="1214530763" sldId="686"/>
            <ac:spMk id="2" creationId="{F9AD8CDD-4146-2FF2-8F9D-AB7ED302A6F2}"/>
          </ac:spMkLst>
        </pc:spChg>
        <pc:spChg chg="del">
          <ac:chgData name="Bhawani Shankar Sahu" userId="e5f9bc2e-d4bb-415b-bd8a-e25372d6a074" providerId="ADAL" clId="{877A222D-DE12-425D-80C3-B0A6F071309B}" dt="2023-02-24T01:30:37.649" v="932" actId="22"/>
          <ac:spMkLst>
            <pc:docMk/>
            <pc:sldMk cId="1214530763" sldId="686"/>
            <ac:spMk id="3" creationId="{CAE89559-5C51-5EF1-B830-7084F1D58A2C}"/>
          </ac:spMkLst>
        </pc:spChg>
        <pc:picChg chg="add mod ord">
          <ac:chgData name="Bhawani Shankar Sahu" userId="e5f9bc2e-d4bb-415b-bd8a-e25372d6a074" providerId="ADAL" clId="{877A222D-DE12-425D-80C3-B0A6F071309B}" dt="2023-02-24T01:31:14.812" v="937" actId="1076"/>
          <ac:picMkLst>
            <pc:docMk/>
            <pc:sldMk cId="1214530763" sldId="686"/>
            <ac:picMk id="6" creationId="{4C609DF6-4FF3-2131-5405-3A163C9AF8ED}"/>
          </ac:picMkLst>
        </pc:picChg>
        <pc:picChg chg="add mod">
          <ac:chgData name="Bhawani Shankar Sahu" userId="e5f9bc2e-d4bb-415b-bd8a-e25372d6a074" providerId="ADAL" clId="{877A222D-DE12-425D-80C3-B0A6F071309B}" dt="2023-02-24T01:31:17.170" v="938" actId="1076"/>
          <ac:picMkLst>
            <pc:docMk/>
            <pc:sldMk cId="1214530763" sldId="686"/>
            <ac:picMk id="8" creationId="{ED716D1B-F2F8-E3FC-A473-8FA887E7CC63}"/>
          </ac:picMkLst>
        </pc:picChg>
      </pc:sldChg>
      <pc:sldChg chg="addSp modSp new mod">
        <pc:chgData name="Bhawani Shankar Sahu" userId="e5f9bc2e-d4bb-415b-bd8a-e25372d6a074" providerId="ADAL" clId="{877A222D-DE12-425D-80C3-B0A6F071309B}" dt="2023-02-24T01:34:13.018" v="953" actId="1076"/>
        <pc:sldMkLst>
          <pc:docMk/>
          <pc:sldMk cId="4169681053" sldId="687"/>
        </pc:sldMkLst>
        <pc:spChg chg="mod">
          <ac:chgData name="Bhawani Shankar Sahu" userId="e5f9bc2e-d4bb-415b-bd8a-e25372d6a074" providerId="ADAL" clId="{877A222D-DE12-425D-80C3-B0A6F071309B}" dt="2023-02-24T01:32:52.089" v="945"/>
          <ac:spMkLst>
            <pc:docMk/>
            <pc:sldMk cId="4169681053" sldId="687"/>
            <ac:spMk id="2" creationId="{67284138-D553-1206-D4E5-7FF34218EF91}"/>
          </ac:spMkLst>
        </pc:spChg>
        <pc:spChg chg="mod">
          <ac:chgData name="Bhawani Shankar Sahu" userId="e5f9bc2e-d4bb-415b-bd8a-e25372d6a074" providerId="ADAL" clId="{877A222D-DE12-425D-80C3-B0A6F071309B}" dt="2023-02-24T01:33:13.564" v="947" actId="20577"/>
          <ac:spMkLst>
            <pc:docMk/>
            <pc:sldMk cId="4169681053" sldId="687"/>
            <ac:spMk id="3" creationId="{373DA561-8D2B-A24C-B68B-11C1456F3E47}"/>
          </ac:spMkLst>
        </pc:spChg>
        <pc:picChg chg="add mod">
          <ac:chgData name="Bhawani Shankar Sahu" userId="e5f9bc2e-d4bb-415b-bd8a-e25372d6a074" providerId="ADAL" clId="{877A222D-DE12-425D-80C3-B0A6F071309B}" dt="2023-02-24T01:33:42.833" v="950" actId="14100"/>
          <ac:picMkLst>
            <pc:docMk/>
            <pc:sldMk cId="4169681053" sldId="687"/>
            <ac:picMk id="6" creationId="{CAEBDFAB-9F75-B5FB-2817-F5207EF284D4}"/>
          </ac:picMkLst>
        </pc:picChg>
        <pc:picChg chg="add mod">
          <ac:chgData name="Bhawani Shankar Sahu" userId="e5f9bc2e-d4bb-415b-bd8a-e25372d6a074" providerId="ADAL" clId="{877A222D-DE12-425D-80C3-B0A6F071309B}" dt="2023-02-24T01:34:13.018" v="953" actId="1076"/>
          <ac:picMkLst>
            <pc:docMk/>
            <pc:sldMk cId="4169681053" sldId="687"/>
            <ac:picMk id="8" creationId="{11D98600-D353-4804-3B17-1977BD4B4E10}"/>
          </ac:picMkLst>
        </pc:picChg>
      </pc:sldChg>
      <pc:sldChg chg="modSp new mod">
        <pc:chgData name="Bhawani Shankar Sahu" userId="e5f9bc2e-d4bb-415b-bd8a-e25372d6a074" providerId="ADAL" clId="{877A222D-DE12-425D-80C3-B0A6F071309B}" dt="2023-02-24T09:45:07.639" v="1006" actId="12"/>
        <pc:sldMkLst>
          <pc:docMk/>
          <pc:sldMk cId="3715283241" sldId="688"/>
        </pc:sldMkLst>
        <pc:spChg chg="mod">
          <ac:chgData name="Bhawani Shankar Sahu" userId="e5f9bc2e-d4bb-415b-bd8a-e25372d6a074" providerId="ADAL" clId="{877A222D-DE12-425D-80C3-B0A6F071309B}" dt="2023-02-24T09:43:55.770" v="1000"/>
          <ac:spMkLst>
            <pc:docMk/>
            <pc:sldMk cId="3715283241" sldId="688"/>
            <ac:spMk id="2" creationId="{36C87C76-FE62-326D-9B42-AB65A02B0B01}"/>
          </ac:spMkLst>
        </pc:spChg>
        <pc:spChg chg="mod">
          <ac:chgData name="Bhawani Shankar Sahu" userId="e5f9bc2e-d4bb-415b-bd8a-e25372d6a074" providerId="ADAL" clId="{877A222D-DE12-425D-80C3-B0A6F071309B}" dt="2023-02-24T09:45:07.639" v="1006" actId="12"/>
          <ac:spMkLst>
            <pc:docMk/>
            <pc:sldMk cId="3715283241" sldId="688"/>
            <ac:spMk id="3" creationId="{059DC619-B202-ECB7-94C2-0DFC1CE806AF}"/>
          </ac:spMkLst>
        </pc:spChg>
      </pc:sldChg>
      <pc:sldChg chg="modSp new mod">
        <pc:chgData name="Bhawani Shankar Sahu" userId="e5f9bc2e-d4bb-415b-bd8a-e25372d6a074" providerId="ADAL" clId="{877A222D-DE12-425D-80C3-B0A6F071309B}" dt="2023-02-24T10:02:25.511" v="1039" actId="27636"/>
        <pc:sldMkLst>
          <pc:docMk/>
          <pc:sldMk cId="3336484290" sldId="689"/>
        </pc:sldMkLst>
        <pc:spChg chg="mod">
          <ac:chgData name="Bhawani Shankar Sahu" userId="e5f9bc2e-d4bb-415b-bd8a-e25372d6a074" providerId="ADAL" clId="{877A222D-DE12-425D-80C3-B0A6F071309B}" dt="2023-02-24T10:02:20.836" v="1037" actId="20577"/>
          <ac:spMkLst>
            <pc:docMk/>
            <pc:sldMk cId="3336484290" sldId="689"/>
            <ac:spMk id="2" creationId="{31BDA7CE-7390-7BF9-E7C9-68B3EB2D96EF}"/>
          </ac:spMkLst>
        </pc:spChg>
        <pc:spChg chg="mod">
          <ac:chgData name="Bhawani Shankar Sahu" userId="e5f9bc2e-d4bb-415b-bd8a-e25372d6a074" providerId="ADAL" clId="{877A222D-DE12-425D-80C3-B0A6F071309B}" dt="2023-02-24T10:02:25.511" v="1039" actId="27636"/>
          <ac:spMkLst>
            <pc:docMk/>
            <pc:sldMk cId="3336484290" sldId="689"/>
            <ac:spMk id="3" creationId="{C88228BD-0E98-3323-E73E-D28847679E42}"/>
          </ac:spMkLst>
        </pc:spChg>
      </pc:sldChg>
      <pc:sldChg chg="addSp delSp modSp new mod setBg">
        <pc:chgData name="Bhawani Shankar Sahu" userId="e5f9bc2e-d4bb-415b-bd8a-e25372d6a074" providerId="ADAL" clId="{877A222D-DE12-425D-80C3-B0A6F071309B}" dt="2023-02-24T10:23:04.830" v="1153" actId="14100"/>
        <pc:sldMkLst>
          <pc:docMk/>
          <pc:sldMk cId="2901583756" sldId="690"/>
        </pc:sldMkLst>
        <pc:spChg chg="mod">
          <ac:chgData name="Bhawani Shankar Sahu" userId="e5f9bc2e-d4bb-415b-bd8a-e25372d6a074" providerId="ADAL" clId="{877A222D-DE12-425D-80C3-B0A6F071309B}" dt="2023-02-24T10:02:47.099" v="1040"/>
          <ac:spMkLst>
            <pc:docMk/>
            <pc:sldMk cId="2901583756" sldId="690"/>
            <ac:spMk id="2" creationId="{B21534E0-FE95-889D-F3C5-A7530D837D08}"/>
          </ac:spMkLst>
        </pc:spChg>
        <pc:spChg chg="mod">
          <ac:chgData name="Bhawani Shankar Sahu" userId="e5f9bc2e-d4bb-415b-bd8a-e25372d6a074" providerId="ADAL" clId="{877A222D-DE12-425D-80C3-B0A6F071309B}" dt="2023-02-24T10:03:13.065" v="1045" actId="14100"/>
          <ac:spMkLst>
            <pc:docMk/>
            <pc:sldMk cId="2901583756" sldId="690"/>
            <ac:spMk id="3" creationId="{AB4EF2BF-9A0E-C595-7E96-B4178E126266}"/>
          </ac:spMkLst>
        </pc:spChg>
        <pc:spChg chg="add mod">
          <ac:chgData name="Bhawani Shankar Sahu" userId="e5f9bc2e-d4bb-415b-bd8a-e25372d6a074" providerId="ADAL" clId="{877A222D-DE12-425D-80C3-B0A6F071309B}" dt="2023-02-24T10:11:36.782" v="1133" actId="20577"/>
          <ac:spMkLst>
            <pc:docMk/>
            <pc:sldMk cId="2901583756" sldId="690"/>
            <ac:spMk id="5" creationId="{D2ADE7F7-E9B6-68D5-129A-02E04D464F7F}"/>
          </ac:spMkLst>
        </pc:spChg>
        <pc:spChg chg="add mod">
          <ac:chgData name="Bhawani Shankar Sahu" userId="e5f9bc2e-d4bb-415b-bd8a-e25372d6a074" providerId="ADAL" clId="{877A222D-DE12-425D-80C3-B0A6F071309B}" dt="2023-02-24T10:22:36.444" v="1150" actId="1076"/>
          <ac:spMkLst>
            <pc:docMk/>
            <pc:sldMk cId="2901583756" sldId="690"/>
            <ac:spMk id="6" creationId="{230A2DB7-41B6-1DF6-05E2-897DDA77A892}"/>
          </ac:spMkLst>
        </pc:spChg>
        <pc:picChg chg="add del mod">
          <ac:chgData name="Bhawani Shankar Sahu" userId="e5f9bc2e-d4bb-415b-bd8a-e25372d6a074" providerId="ADAL" clId="{877A222D-DE12-425D-80C3-B0A6F071309B}" dt="2023-02-24T10:11:29.712" v="1056" actId="478"/>
          <ac:picMkLst>
            <pc:docMk/>
            <pc:sldMk cId="2901583756" sldId="690"/>
            <ac:picMk id="2051" creationId="{9B03FD65-2FF6-19C1-4AA7-B7DB87408AC1}"/>
          </ac:picMkLst>
        </pc:picChg>
        <pc:picChg chg="add mod">
          <ac:chgData name="Bhawani Shankar Sahu" userId="e5f9bc2e-d4bb-415b-bd8a-e25372d6a074" providerId="ADAL" clId="{877A222D-DE12-425D-80C3-B0A6F071309B}" dt="2023-02-24T10:23:04.830" v="1153" actId="14100"/>
          <ac:picMkLst>
            <pc:docMk/>
            <pc:sldMk cId="2901583756" sldId="690"/>
            <ac:picMk id="2054" creationId="{386BEAED-D994-5462-8C9D-5176262A404F}"/>
          </ac:picMkLst>
        </pc:picChg>
      </pc:sldChg>
      <pc:sldChg chg="addSp modSp new mod setBg">
        <pc:chgData name="Bhawani Shankar Sahu" userId="e5f9bc2e-d4bb-415b-bd8a-e25372d6a074" providerId="ADAL" clId="{877A222D-DE12-425D-80C3-B0A6F071309B}" dt="2023-02-24T10:27:05.583" v="1214" actId="1076"/>
        <pc:sldMkLst>
          <pc:docMk/>
          <pc:sldMk cId="943479040" sldId="691"/>
        </pc:sldMkLst>
        <pc:spChg chg="mod">
          <ac:chgData name="Bhawani Shankar Sahu" userId="e5f9bc2e-d4bb-415b-bd8a-e25372d6a074" providerId="ADAL" clId="{877A222D-DE12-425D-80C3-B0A6F071309B}" dt="2023-02-24T10:24:59.151" v="1172" actId="20577"/>
          <ac:spMkLst>
            <pc:docMk/>
            <pc:sldMk cId="943479040" sldId="691"/>
            <ac:spMk id="2" creationId="{79DE52EE-81C3-0528-3988-13A3136FA00D}"/>
          </ac:spMkLst>
        </pc:spChg>
        <pc:spChg chg="mod">
          <ac:chgData name="Bhawani Shankar Sahu" userId="e5f9bc2e-d4bb-415b-bd8a-e25372d6a074" providerId="ADAL" clId="{877A222D-DE12-425D-80C3-B0A6F071309B}" dt="2023-02-24T10:25:23.075" v="1186" actId="14100"/>
          <ac:spMkLst>
            <pc:docMk/>
            <pc:sldMk cId="943479040" sldId="691"/>
            <ac:spMk id="3" creationId="{D2001D44-6F44-778E-ECE3-28EE55E4D72A}"/>
          </ac:spMkLst>
        </pc:spChg>
        <pc:spChg chg="add mod">
          <ac:chgData name="Bhawani Shankar Sahu" userId="e5f9bc2e-d4bb-415b-bd8a-e25372d6a074" providerId="ADAL" clId="{877A222D-DE12-425D-80C3-B0A6F071309B}" dt="2023-02-24T10:26:48.461" v="1210" actId="1076"/>
          <ac:spMkLst>
            <pc:docMk/>
            <pc:sldMk cId="943479040" sldId="691"/>
            <ac:spMk id="5" creationId="{C5AB450A-65FF-1A51-F667-058668026D82}"/>
          </ac:spMkLst>
        </pc:spChg>
        <pc:picChg chg="add mod">
          <ac:chgData name="Bhawani Shankar Sahu" userId="e5f9bc2e-d4bb-415b-bd8a-e25372d6a074" providerId="ADAL" clId="{877A222D-DE12-425D-80C3-B0A6F071309B}" dt="2023-02-24T10:27:05.583" v="1214" actId="1076"/>
          <ac:picMkLst>
            <pc:docMk/>
            <pc:sldMk cId="943479040" sldId="691"/>
            <ac:picMk id="3076" creationId="{C4FD6199-E260-3254-6696-420D44FE3970}"/>
          </ac:picMkLst>
        </pc:picChg>
      </pc:sldChg>
      <pc:sldChg chg="addSp delSp modSp new mod">
        <pc:chgData name="Bhawani Shankar Sahu" userId="e5f9bc2e-d4bb-415b-bd8a-e25372d6a074" providerId="ADAL" clId="{877A222D-DE12-425D-80C3-B0A6F071309B}" dt="2023-02-24T09:43:17.152" v="999" actId="1076"/>
        <pc:sldMkLst>
          <pc:docMk/>
          <pc:sldMk cId="3532148604" sldId="692"/>
        </pc:sldMkLst>
        <pc:spChg chg="mod">
          <ac:chgData name="Bhawani Shankar Sahu" userId="e5f9bc2e-d4bb-415b-bd8a-e25372d6a074" providerId="ADAL" clId="{877A222D-DE12-425D-80C3-B0A6F071309B}" dt="2023-02-24T09:41:54.699" v="988" actId="1076"/>
          <ac:spMkLst>
            <pc:docMk/>
            <pc:sldMk cId="3532148604" sldId="692"/>
            <ac:spMk id="2" creationId="{E070FF9B-00DA-13D0-D3B2-1C4BE81DF2E6}"/>
          </ac:spMkLst>
        </pc:spChg>
        <pc:spChg chg="del mod">
          <ac:chgData name="Bhawani Shankar Sahu" userId="e5f9bc2e-d4bb-415b-bd8a-e25372d6a074" providerId="ADAL" clId="{877A222D-DE12-425D-80C3-B0A6F071309B}" dt="2023-02-24T09:41:49.627" v="987" actId="478"/>
          <ac:spMkLst>
            <pc:docMk/>
            <pc:sldMk cId="3532148604" sldId="692"/>
            <ac:spMk id="3" creationId="{B13E8674-CC3B-FBBE-7228-863D71ADCB11}"/>
          </ac:spMkLst>
        </pc:spChg>
        <pc:picChg chg="add del mod">
          <ac:chgData name="Bhawani Shankar Sahu" userId="e5f9bc2e-d4bb-415b-bd8a-e25372d6a074" providerId="ADAL" clId="{877A222D-DE12-425D-80C3-B0A6F071309B}" dt="2023-02-24T09:43:04.408" v="994" actId="478"/>
          <ac:picMkLst>
            <pc:docMk/>
            <pc:sldMk cId="3532148604" sldId="692"/>
            <ac:picMk id="1026" creationId="{C074EF9D-1A55-12B1-4ECE-C30023F1F07D}"/>
          </ac:picMkLst>
        </pc:picChg>
        <pc:picChg chg="add mod">
          <ac:chgData name="Bhawani Shankar Sahu" userId="e5f9bc2e-d4bb-415b-bd8a-e25372d6a074" providerId="ADAL" clId="{877A222D-DE12-425D-80C3-B0A6F071309B}" dt="2023-02-24T09:43:17.152" v="999" actId="1076"/>
          <ac:picMkLst>
            <pc:docMk/>
            <pc:sldMk cId="3532148604" sldId="692"/>
            <ac:picMk id="1028" creationId="{119943E2-087C-3B90-BEEB-0D99DD087CCD}"/>
          </ac:picMkLst>
        </pc:picChg>
      </pc:sldChg>
      <pc:sldChg chg="addSp modSp new mod setBg">
        <pc:chgData name="Bhawani Shankar Sahu" userId="e5f9bc2e-d4bb-415b-bd8a-e25372d6a074" providerId="ADAL" clId="{877A222D-DE12-425D-80C3-B0A6F071309B}" dt="2023-02-24T10:29:46.785" v="1258" actId="1076"/>
        <pc:sldMkLst>
          <pc:docMk/>
          <pc:sldMk cId="3540530557" sldId="693"/>
        </pc:sldMkLst>
        <pc:spChg chg="mod">
          <ac:chgData name="Bhawani Shankar Sahu" userId="e5f9bc2e-d4bb-415b-bd8a-e25372d6a074" providerId="ADAL" clId="{877A222D-DE12-425D-80C3-B0A6F071309B}" dt="2023-02-24T10:27:42.808" v="1217"/>
          <ac:spMkLst>
            <pc:docMk/>
            <pc:sldMk cId="3540530557" sldId="693"/>
            <ac:spMk id="2" creationId="{2F679FB7-5A93-744E-27F2-75CB2E977415}"/>
          </ac:spMkLst>
        </pc:spChg>
        <pc:spChg chg="mod">
          <ac:chgData name="Bhawani Shankar Sahu" userId="e5f9bc2e-d4bb-415b-bd8a-e25372d6a074" providerId="ADAL" clId="{877A222D-DE12-425D-80C3-B0A6F071309B}" dt="2023-02-24T10:28:14.792" v="1234" actId="14100"/>
          <ac:spMkLst>
            <pc:docMk/>
            <pc:sldMk cId="3540530557" sldId="693"/>
            <ac:spMk id="3" creationId="{6C0C6007-63A9-9DEE-8BDC-26E64320B300}"/>
          </ac:spMkLst>
        </pc:spChg>
        <pc:spChg chg="add mod">
          <ac:chgData name="Bhawani Shankar Sahu" userId="e5f9bc2e-d4bb-415b-bd8a-e25372d6a074" providerId="ADAL" clId="{877A222D-DE12-425D-80C3-B0A6F071309B}" dt="2023-02-24T10:29:15.639" v="1252" actId="255"/>
          <ac:spMkLst>
            <pc:docMk/>
            <pc:sldMk cId="3540530557" sldId="693"/>
            <ac:spMk id="5" creationId="{B16E05CF-58D6-1C51-7D82-C7922F738998}"/>
          </ac:spMkLst>
        </pc:spChg>
        <pc:picChg chg="add mod">
          <ac:chgData name="Bhawani Shankar Sahu" userId="e5f9bc2e-d4bb-415b-bd8a-e25372d6a074" providerId="ADAL" clId="{877A222D-DE12-425D-80C3-B0A6F071309B}" dt="2023-02-24T10:29:46.785" v="1258" actId="1076"/>
          <ac:picMkLst>
            <pc:docMk/>
            <pc:sldMk cId="3540530557" sldId="693"/>
            <ac:picMk id="4100" creationId="{87D4738D-A660-BF81-0A50-4B1E1B66B28A}"/>
          </ac:picMkLst>
        </pc:picChg>
      </pc:sldChg>
      <pc:sldChg chg="addSp modSp new mod setBg">
        <pc:chgData name="Bhawani Shankar Sahu" userId="e5f9bc2e-d4bb-415b-bd8a-e25372d6a074" providerId="ADAL" clId="{877A222D-DE12-425D-80C3-B0A6F071309B}" dt="2023-02-24T10:33:58.790" v="1286" actId="1076"/>
        <pc:sldMkLst>
          <pc:docMk/>
          <pc:sldMk cId="1691236307" sldId="694"/>
        </pc:sldMkLst>
        <pc:spChg chg="mod">
          <ac:chgData name="Bhawani Shankar Sahu" userId="e5f9bc2e-d4bb-415b-bd8a-e25372d6a074" providerId="ADAL" clId="{877A222D-DE12-425D-80C3-B0A6F071309B}" dt="2023-02-24T10:31:51.017" v="1261"/>
          <ac:spMkLst>
            <pc:docMk/>
            <pc:sldMk cId="1691236307" sldId="694"/>
            <ac:spMk id="2" creationId="{4EE5FAEA-9008-82B6-E068-B66C8D70AE84}"/>
          </ac:spMkLst>
        </pc:spChg>
        <pc:spChg chg="mod">
          <ac:chgData name="Bhawani Shankar Sahu" userId="e5f9bc2e-d4bb-415b-bd8a-e25372d6a074" providerId="ADAL" clId="{877A222D-DE12-425D-80C3-B0A6F071309B}" dt="2023-02-24T10:32:19.196" v="1266" actId="14100"/>
          <ac:spMkLst>
            <pc:docMk/>
            <pc:sldMk cId="1691236307" sldId="694"/>
            <ac:spMk id="3" creationId="{FC85CAFC-C559-8EED-A58F-D88C03198B51}"/>
          </ac:spMkLst>
        </pc:spChg>
        <pc:spChg chg="add mod">
          <ac:chgData name="Bhawani Shankar Sahu" userId="e5f9bc2e-d4bb-415b-bd8a-e25372d6a074" providerId="ADAL" clId="{877A222D-DE12-425D-80C3-B0A6F071309B}" dt="2023-02-24T10:33:07.594" v="1280" actId="14100"/>
          <ac:spMkLst>
            <pc:docMk/>
            <pc:sldMk cId="1691236307" sldId="694"/>
            <ac:spMk id="5" creationId="{D5DA4BEF-6AF4-4B3E-7CD5-B20C5DBD6EC4}"/>
          </ac:spMkLst>
        </pc:spChg>
        <pc:picChg chg="add mod">
          <ac:chgData name="Bhawani Shankar Sahu" userId="e5f9bc2e-d4bb-415b-bd8a-e25372d6a074" providerId="ADAL" clId="{877A222D-DE12-425D-80C3-B0A6F071309B}" dt="2023-02-24T10:33:58.790" v="1286" actId="1076"/>
          <ac:picMkLst>
            <pc:docMk/>
            <pc:sldMk cId="1691236307" sldId="694"/>
            <ac:picMk id="5124" creationId="{243212CE-0D47-FE61-CA07-962340B64770}"/>
          </ac:picMkLst>
        </pc:picChg>
      </pc:sldChg>
      <pc:sldChg chg="addSp modSp new mod setBg">
        <pc:chgData name="Bhawani Shankar Sahu" userId="e5f9bc2e-d4bb-415b-bd8a-e25372d6a074" providerId="ADAL" clId="{877A222D-DE12-425D-80C3-B0A6F071309B}" dt="2023-02-24T10:35:49.460" v="1316" actId="1076"/>
        <pc:sldMkLst>
          <pc:docMk/>
          <pc:sldMk cId="3348976643" sldId="695"/>
        </pc:sldMkLst>
        <pc:spChg chg="mod">
          <ac:chgData name="Bhawani Shankar Sahu" userId="e5f9bc2e-d4bb-415b-bd8a-e25372d6a074" providerId="ADAL" clId="{877A222D-DE12-425D-80C3-B0A6F071309B}" dt="2023-02-24T10:34:18.408" v="1289"/>
          <ac:spMkLst>
            <pc:docMk/>
            <pc:sldMk cId="3348976643" sldId="695"/>
            <ac:spMk id="2" creationId="{0B51670A-099C-5806-E877-13E3AEF0875C}"/>
          </ac:spMkLst>
        </pc:spChg>
        <pc:spChg chg="mod">
          <ac:chgData name="Bhawani Shankar Sahu" userId="e5f9bc2e-d4bb-415b-bd8a-e25372d6a074" providerId="ADAL" clId="{877A222D-DE12-425D-80C3-B0A6F071309B}" dt="2023-02-24T10:34:20.718" v="1290" actId="20577"/>
          <ac:spMkLst>
            <pc:docMk/>
            <pc:sldMk cId="3348976643" sldId="695"/>
            <ac:spMk id="3" creationId="{E921BBE1-E96E-04C3-BB03-B27DBD78F87C}"/>
          </ac:spMkLst>
        </pc:spChg>
        <pc:spChg chg="add mod">
          <ac:chgData name="Bhawani Shankar Sahu" userId="e5f9bc2e-d4bb-415b-bd8a-e25372d6a074" providerId="ADAL" clId="{877A222D-DE12-425D-80C3-B0A6F071309B}" dt="2023-02-24T10:35:25.314" v="1312" actId="14100"/>
          <ac:spMkLst>
            <pc:docMk/>
            <pc:sldMk cId="3348976643" sldId="695"/>
            <ac:spMk id="5" creationId="{3A013EA7-90BA-24B0-A55A-B1FBB1ACBDE2}"/>
          </ac:spMkLst>
        </pc:spChg>
        <pc:picChg chg="add mod">
          <ac:chgData name="Bhawani Shankar Sahu" userId="e5f9bc2e-d4bb-415b-bd8a-e25372d6a074" providerId="ADAL" clId="{877A222D-DE12-425D-80C3-B0A6F071309B}" dt="2023-02-24T10:35:49.460" v="1316" actId="1076"/>
          <ac:picMkLst>
            <pc:docMk/>
            <pc:sldMk cId="3348976643" sldId="695"/>
            <ac:picMk id="6148" creationId="{3C61C930-3CD5-BD72-7154-8953AA3D0F83}"/>
          </ac:picMkLst>
        </pc:picChg>
      </pc:sldChg>
      <pc:sldChg chg="addSp modSp new mod">
        <pc:chgData name="Bhawani Shankar Sahu" userId="e5f9bc2e-d4bb-415b-bd8a-e25372d6a074" providerId="ADAL" clId="{877A222D-DE12-425D-80C3-B0A6F071309B}" dt="2023-02-24T17:00:28.002" v="1374" actId="1076"/>
        <pc:sldMkLst>
          <pc:docMk/>
          <pc:sldMk cId="1227420699" sldId="696"/>
        </pc:sldMkLst>
        <pc:spChg chg="mod">
          <ac:chgData name="Bhawani Shankar Sahu" userId="e5f9bc2e-d4bb-415b-bd8a-e25372d6a074" providerId="ADAL" clId="{877A222D-DE12-425D-80C3-B0A6F071309B}" dt="2023-02-24T16:58:53.526" v="1363"/>
          <ac:spMkLst>
            <pc:docMk/>
            <pc:sldMk cId="1227420699" sldId="696"/>
            <ac:spMk id="2" creationId="{DE99E8EF-C16B-E789-6340-41848DAEFE22}"/>
          </ac:spMkLst>
        </pc:spChg>
        <pc:spChg chg="mod">
          <ac:chgData name="Bhawani Shankar Sahu" userId="e5f9bc2e-d4bb-415b-bd8a-e25372d6a074" providerId="ADAL" clId="{877A222D-DE12-425D-80C3-B0A6F071309B}" dt="2023-02-24T16:59:43.761" v="1368" actId="14100"/>
          <ac:spMkLst>
            <pc:docMk/>
            <pc:sldMk cId="1227420699" sldId="696"/>
            <ac:spMk id="3" creationId="{D1978B21-45CD-50F8-3853-C65F27E026EA}"/>
          </ac:spMkLst>
        </pc:spChg>
        <pc:spChg chg="add mod">
          <ac:chgData name="Bhawani Shankar Sahu" userId="e5f9bc2e-d4bb-415b-bd8a-e25372d6a074" providerId="ADAL" clId="{877A222D-DE12-425D-80C3-B0A6F071309B}" dt="2023-02-24T17:00:28.002" v="1374" actId="1076"/>
          <ac:spMkLst>
            <pc:docMk/>
            <pc:sldMk cId="1227420699" sldId="696"/>
            <ac:spMk id="5" creationId="{AFAC9B21-7933-F48D-AD72-CDF80E6274AE}"/>
          </ac:spMkLst>
        </pc:spChg>
      </pc:sldChg>
      <pc:sldChg chg="modSp new mod">
        <pc:chgData name="Bhawani Shankar Sahu" userId="e5f9bc2e-d4bb-415b-bd8a-e25372d6a074" providerId="ADAL" clId="{877A222D-DE12-425D-80C3-B0A6F071309B}" dt="2023-02-24T16:35:14.095" v="1335"/>
        <pc:sldMkLst>
          <pc:docMk/>
          <pc:sldMk cId="570455820" sldId="697"/>
        </pc:sldMkLst>
        <pc:spChg chg="mod">
          <ac:chgData name="Bhawani Shankar Sahu" userId="e5f9bc2e-d4bb-415b-bd8a-e25372d6a074" providerId="ADAL" clId="{877A222D-DE12-425D-80C3-B0A6F071309B}" dt="2023-02-24T16:35:14.095" v="1335"/>
          <ac:spMkLst>
            <pc:docMk/>
            <pc:sldMk cId="570455820" sldId="697"/>
            <ac:spMk id="2" creationId="{C8781FFB-5961-5822-9EA7-3467F5F01EF9}"/>
          </ac:spMkLst>
        </pc:spChg>
      </pc:sldChg>
      <pc:sldChg chg="new del">
        <pc:chgData name="Bhawani Shankar Sahu" userId="e5f9bc2e-d4bb-415b-bd8a-e25372d6a074" providerId="ADAL" clId="{877A222D-DE12-425D-80C3-B0A6F071309B}" dt="2023-02-24T16:37:28.091" v="1337" actId="47"/>
        <pc:sldMkLst>
          <pc:docMk/>
          <pc:sldMk cId="1088684842" sldId="698"/>
        </pc:sldMkLst>
      </pc:sldChg>
      <pc:sldChg chg="addSp delSp modSp new mod">
        <pc:chgData name="Bhawani Shankar Sahu" userId="e5f9bc2e-d4bb-415b-bd8a-e25372d6a074" providerId="ADAL" clId="{877A222D-DE12-425D-80C3-B0A6F071309B}" dt="2023-02-24T17:11:41.344" v="1418" actId="14100"/>
        <pc:sldMkLst>
          <pc:docMk/>
          <pc:sldMk cId="3128370250" sldId="698"/>
        </pc:sldMkLst>
        <pc:spChg chg="mod">
          <ac:chgData name="Bhawani Shankar Sahu" userId="e5f9bc2e-d4bb-415b-bd8a-e25372d6a074" providerId="ADAL" clId="{877A222D-DE12-425D-80C3-B0A6F071309B}" dt="2023-02-24T17:03:11.654" v="1391"/>
          <ac:spMkLst>
            <pc:docMk/>
            <pc:sldMk cId="3128370250" sldId="698"/>
            <ac:spMk id="2" creationId="{7E0E729F-377B-15D7-80C9-2BF8713CCBCE}"/>
          </ac:spMkLst>
        </pc:spChg>
        <pc:spChg chg="add del mod">
          <ac:chgData name="Bhawani Shankar Sahu" userId="e5f9bc2e-d4bb-415b-bd8a-e25372d6a074" providerId="ADAL" clId="{877A222D-DE12-425D-80C3-B0A6F071309B}" dt="2023-02-24T17:11:34.615" v="1417"/>
          <ac:spMkLst>
            <pc:docMk/>
            <pc:sldMk cId="3128370250" sldId="698"/>
            <ac:spMk id="3" creationId="{451EC34F-5EB6-B212-2AF9-403C586926C9}"/>
          </ac:spMkLst>
        </pc:spChg>
        <pc:spChg chg="add del mod">
          <ac:chgData name="Bhawani Shankar Sahu" userId="e5f9bc2e-d4bb-415b-bd8a-e25372d6a074" providerId="ADAL" clId="{877A222D-DE12-425D-80C3-B0A6F071309B}" dt="2023-02-24T17:04:15.188" v="1402"/>
          <ac:spMkLst>
            <pc:docMk/>
            <pc:sldMk cId="3128370250" sldId="698"/>
            <ac:spMk id="5" creationId="{57734E64-85E7-8CE3-C1CD-611C361B8620}"/>
          </ac:spMkLst>
        </pc:spChg>
        <pc:spChg chg="add del">
          <ac:chgData name="Bhawani Shankar Sahu" userId="e5f9bc2e-d4bb-415b-bd8a-e25372d6a074" providerId="ADAL" clId="{877A222D-DE12-425D-80C3-B0A6F071309B}" dt="2023-02-24T17:04:31.327" v="1407"/>
          <ac:spMkLst>
            <pc:docMk/>
            <pc:sldMk cId="3128370250" sldId="698"/>
            <ac:spMk id="6" creationId="{35490FAA-0D64-F22C-6B1B-B702CB054945}"/>
          </ac:spMkLst>
        </pc:spChg>
        <pc:picChg chg="add mod">
          <ac:chgData name="Bhawani Shankar Sahu" userId="e5f9bc2e-d4bb-415b-bd8a-e25372d6a074" providerId="ADAL" clId="{877A222D-DE12-425D-80C3-B0A6F071309B}" dt="2023-02-24T17:11:41.344" v="1418" actId="14100"/>
          <ac:picMkLst>
            <pc:docMk/>
            <pc:sldMk cId="3128370250" sldId="698"/>
            <ac:picMk id="2052" creationId="{E843B069-CEC9-88B8-035E-6E257406D368}"/>
          </ac:picMkLst>
        </pc:picChg>
      </pc:sldChg>
    </pc:docChg>
  </pc:docChgLst>
  <pc:docChgLst>
    <pc:chgData name="Bhawani Shankar Sahu" userId="e5f9bc2e-d4bb-415b-bd8a-e25372d6a074" providerId="ADAL" clId="{ABE613B3-5B8E-48D9-930B-F3C04364A5FB}"/>
    <pc:docChg chg="custSel addSld delSld modSld">
      <pc:chgData name="Bhawani Shankar Sahu" userId="e5f9bc2e-d4bb-415b-bd8a-e25372d6a074" providerId="ADAL" clId="{ABE613B3-5B8E-48D9-930B-F3C04364A5FB}" dt="2023-02-23T22:55:14.893" v="74" actId="14100"/>
      <pc:docMkLst>
        <pc:docMk/>
      </pc:docMkLst>
      <pc:sldChg chg="modSp mod">
        <pc:chgData name="Bhawani Shankar Sahu" userId="e5f9bc2e-d4bb-415b-bd8a-e25372d6a074" providerId="ADAL" clId="{ABE613B3-5B8E-48D9-930B-F3C04364A5FB}" dt="2023-02-23T22:42:26.241" v="5" actId="20577"/>
        <pc:sldMkLst>
          <pc:docMk/>
          <pc:sldMk cId="0" sldId="256"/>
        </pc:sldMkLst>
        <pc:spChg chg="mod">
          <ac:chgData name="Bhawani Shankar Sahu" userId="e5f9bc2e-d4bb-415b-bd8a-e25372d6a074" providerId="ADAL" clId="{ABE613B3-5B8E-48D9-930B-F3C04364A5FB}" dt="2023-02-23T22:42:26.241" v="5" actId="20577"/>
          <ac:spMkLst>
            <pc:docMk/>
            <pc:sldMk cId="0" sldId="256"/>
            <ac:spMk id="88" creationId="{00000000-0000-0000-0000-000000000000}"/>
          </ac:spMkLst>
        </pc:spChg>
      </pc:sldChg>
      <pc:sldChg chg="del">
        <pc:chgData name="Bhawani Shankar Sahu" userId="e5f9bc2e-d4bb-415b-bd8a-e25372d6a074" providerId="ADAL" clId="{ABE613B3-5B8E-48D9-930B-F3C04364A5FB}" dt="2023-02-23T22:42:38.157" v="6" actId="47"/>
        <pc:sldMkLst>
          <pc:docMk/>
          <pc:sldMk cId="0" sldId="258"/>
        </pc:sldMkLst>
      </pc:sldChg>
      <pc:sldChg chg="del">
        <pc:chgData name="Bhawani Shankar Sahu" userId="e5f9bc2e-d4bb-415b-bd8a-e25372d6a074" providerId="ADAL" clId="{ABE613B3-5B8E-48D9-930B-F3C04364A5FB}" dt="2023-02-23T22:42:38.157" v="6" actId="47"/>
        <pc:sldMkLst>
          <pc:docMk/>
          <pc:sldMk cId="0" sldId="259"/>
        </pc:sldMkLst>
      </pc:sldChg>
      <pc:sldChg chg="del">
        <pc:chgData name="Bhawani Shankar Sahu" userId="e5f9bc2e-d4bb-415b-bd8a-e25372d6a074" providerId="ADAL" clId="{ABE613B3-5B8E-48D9-930B-F3C04364A5FB}" dt="2023-02-23T22:42:38.157" v="6" actId="47"/>
        <pc:sldMkLst>
          <pc:docMk/>
          <pc:sldMk cId="0" sldId="260"/>
        </pc:sldMkLst>
      </pc:sldChg>
      <pc:sldChg chg="del">
        <pc:chgData name="Bhawani Shankar Sahu" userId="e5f9bc2e-d4bb-415b-bd8a-e25372d6a074" providerId="ADAL" clId="{ABE613B3-5B8E-48D9-930B-F3C04364A5FB}" dt="2023-02-23T22:42:38.157" v="6" actId="47"/>
        <pc:sldMkLst>
          <pc:docMk/>
          <pc:sldMk cId="0" sldId="261"/>
        </pc:sldMkLst>
      </pc:sldChg>
      <pc:sldChg chg="del">
        <pc:chgData name="Bhawani Shankar Sahu" userId="e5f9bc2e-d4bb-415b-bd8a-e25372d6a074" providerId="ADAL" clId="{ABE613B3-5B8E-48D9-930B-F3C04364A5FB}" dt="2023-02-23T22:42:38.157" v="6" actId="47"/>
        <pc:sldMkLst>
          <pc:docMk/>
          <pc:sldMk cId="0" sldId="266"/>
        </pc:sldMkLst>
      </pc:sldChg>
      <pc:sldChg chg="del">
        <pc:chgData name="Bhawani Shankar Sahu" userId="e5f9bc2e-d4bb-415b-bd8a-e25372d6a074" providerId="ADAL" clId="{ABE613B3-5B8E-48D9-930B-F3C04364A5FB}" dt="2023-02-23T22:42:38.157" v="6" actId="47"/>
        <pc:sldMkLst>
          <pc:docMk/>
          <pc:sldMk cId="0" sldId="267"/>
        </pc:sldMkLst>
      </pc:sldChg>
      <pc:sldChg chg="del">
        <pc:chgData name="Bhawani Shankar Sahu" userId="e5f9bc2e-d4bb-415b-bd8a-e25372d6a074" providerId="ADAL" clId="{ABE613B3-5B8E-48D9-930B-F3C04364A5FB}" dt="2023-02-23T22:42:38.157" v="6" actId="47"/>
        <pc:sldMkLst>
          <pc:docMk/>
          <pc:sldMk cId="0" sldId="274"/>
        </pc:sldMkLst>
      </pc:sldChg>
      <pc:sldChg chg="del">
        <pc:chgData name="Bhawani Shankar Sahu" userId="e5f9bc2e-d4bb-415b-bd8a-e25372d6a074" providerId="ADAL" clId="{ABE613B3-5B8E-48D9-930B-F3C04364A5FB}" dt="2023-02-23T22:42:38.157" v="6" actId="47"/>
        <pc:sldMkLst>
          <pc:docMk/>
          <pc:sldMk cId="0" sldId="276"/>
        </pc:sldMkLst>
      </pc:sldChg>
      <pc:sldChg chg="del">
        <pc:chgData name="Bhawani Shankar Sahu" userId="e5f9bc2e-d4bb-415b-bd8a-e25372d6a074" providerId="ADAL" clId="{ABE613B3-5B8E-48D9-930B-F3C04364A5FB}" dt="2023-02-23T22:42:38.157" v="6" actId="47"/>
        <pc:sldMkLst>
          <pc:docMk/>
          <pc:sldMk cId="0" sldId="277"/>
        </pc:sldMkLst>
      </pc:sldChg>
      <pc:sldChg chg="del">
        <pc:chgData name="Bhawani Shankar Sahu" userId="e5f9bc2e-d4bb-415b-bd8a-e25372d6a074" providerId="ADAL" clId="{ABE613B3-5B8E-48D9-930B-F3C04364A5FB}" dt="2023-02-23T22:42:38.157" v="6" actId="47"/>
        <pc:sldMkLst>
          <pc:docMk/>
          <pc:sldMk cId="0" sldId="278"/>
        </pc:sldMkLst>
      </pc:sldChg>
      <pc:sldChg chg="del">
        <pc:chgData name="Bhawani Shankar Sahu" userId="e5f9bc2e-d4bb-415b-bd8a-e25372d6a074" providerId="ADAL" clId="{ABE613B3-5B8E-48D9-930B-F3C04364A5FB}" dt="2023-02-23T22:42:38.157" v="6" actId="47"/>
        <pc:sldMkLst>
          <pc:docMk/>
          <pc:sldMk cId="2018660892" sldId="279"/>
        </pc:sldMkLst>
      </pc:sldChg>
      <pc:sldChg chg="del">
        <pc:chgData name="Bhawani Shankar Sahu" userId="e5f9bc2e-d4bb-415b-bd8a-e25372d6a074" providerId="ADAL" clId="{ABE613B3-5B8E-48D9-930B-F3C04364A5FB}" dt="2023-02-23T22:42:38.157" v="6" actId="47"/>
        <pc:sldMkLst>
          <pc:docMk/>
          <pc:sldMk cId="2528787342" sldId="280"/>
        </pc:sldMkLst>
      </pc:sldChg>
      <pc:sldChg chg="del">
        <pc:chgData name="Bhawani Shankar Sahu" userId="e5f9bc2e-d4bb-415b-bd8a-e25372d6a074" providerId="ADAL" clId="{ABE613B3-5B8E-48D9-930B-F3C04364A5FB}" dt="2023-02-23T22:42:38.157" v="6" actId="47"/>
        <pc:sldMkLst>
          <pc:docMk/>
          <pc:sldMk cId="3150675965" sldId="281"/>
        </pc:sldMkLst>
      </pc:sldChg>
      <pc:sldChg chg="del">
        <pc:chgData name="Bhawani Shankar Sahu" userId="e5f9bc2e-d4bb-415b-bd8a-e25372d6a074" providerId="ADAL" clId="{ABE613B3-5B8E-48D9-930B-F3C04364A5FB}" dt="2023-02-23T22:42:38.157" v="6" actId="47"/>
        <pc:sldMkLst>
          <pc:docMk/>
          <pc:sldMk cId="3046534593" sldId="282"/>
        </pc:sldMkLst>
      </pc:sldChg>
      <pc:sldChg chg="del">
        <pc:chgData name="Bhawani Shankar Sahu" userId="e5f9bc2e-d4bb-415b-bd8a-e25372d6a074" providerId="ADAL" clId="{ABE613B3-5B8E-48D9-930B-F3C04364A5FB}" dt="2023-02-23T22:42:38.157" v="6" actId="47"/>
        <pc:sldMkLst>
          <pc:docMk/>
          <pc:sldMk cId="3106425846" sldId="283"/>
        </pc:sldMkLst>
      </pc:sldChg>
      <pc:sldChg chg="del">
        <pc:chgData name="Bhawani Shankar Sahu" userId="e5f9bc2e-d4bb-415b-bd8a-e25372d6a074" providerId="ADAL" clId="{ABE613B3-5B8E-48D9-930B-F3C04364A5FB}" dt="2023-02-23T22:42:38.157" v="6" actId="47"/>
        <pc:sldMkLst>
          <pc:docMk/>
          <pc:sldMk cId="787633964" sldId="284"/>
        </pc:sldMkLst>
      </pc:sldChg>
      <pc:sldChg chg="del">
        <pc:chgData name="Bhawani Shankar Sahu" userId="e5f9bc2e-d4bb-415b-bd8a-e25372d6a074" providerId="ADAL" clId="{ABE613B3-5B8E-48D9-930B-F3C04364A5FB}" dt="2023-02-23T22:42:38.157" v="6" actId="47"/>
        <pc:sldMkLst>
          <pc:docMk/>
          <pc:sldMk cId="763976915" sldId="285"/>
        </pc:sldMkLst>
      </pc:sldChg>
      <pc:sldChg chg="del">
        <pc:chgData name="Bhawani Shankar Sahu" userId="e5f9bc2e-d4bb-415b-bd8a-e25372d6a074" providerId="ADAL" clId="{ABE613B3-5B8E-48D9-930B-F3C04364A5FB}" dt="2023-02-23T22:42:38.157" v="6" actId="47"/>
        <pc:sldMkLst>
          <pc:docMk/>
          <pc:sldMk cId="1115307013" sldId="286"/>
        </pc:sldMkLst>
      </pc:sldChg>
      <pc:sldChg chg="del">
        <pc:chgData name="Bhawani Shankar Sahu" userId="e5f9bc2e-d4bb-415b-bd8a-e25372d6a074" providerId="ADAL" clId="{ABE613B3-5B8E-48D9-930B-F3C04364A5FB}" dt="2023-02-23T22:42:38.157" v="6" actId="47"/>
        <pc:sldMkLst>
          <pc:docMk/>
          <pc:sldMk cId="2740447350" sldId="287"/>
        </pc:sldMkLst>
      </pc:sldChg>
      <pc:sldChg chg="del">
        <pc:chgData name="Bhawani Shankar Sahu" userId="e5f9bc2e-d4bb-415b-bd8a-e25372d6a074" providerId="ADAL" clId="{ABE613B3-5B8E-48D9-930B-F3C04364A5FB}" dt="2023-02-23T22:42:38.157" v="6" actId="47"/>
        <pc:sldMkLst>
          <pc:docMk/>
          <pc:sldMk cId="0" sldId="288"/>
        </pc:sldMkLst>
      </pc:sldChg>
      <pc:sldChg chg="del">
        <pc:chgData name="Bhawani Shankar Sahu" userId="e5f9bc2e-d4bb-415b-bd8a-e25372d6a074" providerId="ADAL" clId="{ABE613B3-5B8E-48D9-930B-F3C04364A5FB}" dt="2023-02-23T22:42:38.157" v="6" actId="47"/>
        <pc:sldMkLst>
          <pc:docMk/>
          <pc:sldMk cId="52952779" sldId="289"/>
        </pc:sldMkLst>
      </pc:sldChg>
      <pc:sldChg chg="del">
        <pc:chgData name="Bhawani Shankar Sahu" userId="e5f9bc2e-d4bb-415b-bd8a-e25372d6a074" providerId="ADAL" clId="{ABE613B3-5B8E-48D9-930B-F3C04364A5FB}" dt="2023-02-23T22:42:38.157" v="6" actId="47"/>
        <pc:sldMkLst>
          <pc:docMk/>
          <pc:sldMk cId="713555748" sldId="290"/>
        </pc:sldMkLst>
      </pc:sldChg>
      <pc:sldChg chg="del">
        <pc:chgData name="Bhawani Shankar Sahu" userId="e5f9bc2e-d4bb-415b-bd8a-e25372d6a074" providerId="ADAL" clId="{ABE613B3-5B8E-48D9-930B-F3C04364A5FB}" dt="2023-02-23T22:42:38.157" v="6" actId="47"/>
        <pc:sldMkLst>
          <pc:docMk/>
          <pc:sldMk cId="0" sldId="291"/>
        </pc:sldMkLst>
      </pc:sldChg>
      <pc:sldChg chg="del">
        <pc:chgData name="Bhawani Shankar Sahu" userId="e5f9bc2e-d4bb-415b-bd8a-e25372d6a074" providerId="ADAL" clId="{ABE613B3-5B8E-48D9-930B-F3C04364A5FB}" dt="2023-02-23T22:42:38.157" v="6" actId="47"/>
        <pc:sldMkLst>
          <pc:docMk/>
          <pc:sldMk cId="0" sldId="292"/>
        </pc:sldMkLst>
      </pc:sldChg>
      <pc:sldChg chg="del">
        <pc:chgData name="Bhawani Shankar Sahu" userId="e5f9bc2e-d4bb-415b-bd8a-e25372d6a074" providerId="ADAL" clId="{ABE613B3-5B8E-48D9-930B-F3C04364A5FB}" dt="2023-02-23T22:42:38.157" v="6" actId="47"/>
        <pc:sldMkLst>
          <pc:docMk/>
          <pc:sldMk cId="1012774214" sldId="293"/>
        </pc:sldMkLst>
      </pc:sldChg>
      <pc:sldChg chg="del">
        <pc:chgData name="Bhawani Shankar Sahu" userId="e5f9bc2e-d4bb-415b-bd8a-e25372d6a074" providerId="ADAL" clId="{ABE613B3-5B8E-48D9-930B-F3C04364A5FB}" dt="2023-02-23T22:42:38.157" v="6" actId="47"/>
        <pc:sldMkLst>
          <pc:docMk/>
          <pc:sldMk cId="1996197574" sldId="294"/>
        </pc:sldMkLst>
      </pc:sldChg>
      <pc:sldChg chg="del">
        <pc:chgData name="Bhawani Shankar Sahu" userId="e5f9bc2e-d4bb-415b-bd8a-e25372d6a074" providerId="ADAL" clId="{ABE613B3-5B8E-48D9-930B-F3C04364A5FB}" dt="2023-02-23T22:42:38.157" v="6" actId="47"/>
        <pc:sldMkLst>
          <pc:docMk/>
          <pc:sldMk cId="2161507477" sldId="295"/>
        </pc:sldMkLst>
      </pc:sldChg>
      <pc:sldChg chg="del">
        <pc:chgData name="Bhawani Shankar Sahu" userId="e5f9bc2e-d4bb-415b-bd8a-e25372d6a074" providerId="ADAL" clId="{ABE613B3-5B8E-48D9-930B-F3C04364A5FB}" dt="2023-02-23T22:42:38.157" v="6" actId="47"/>
        <pc:sldMkLst>
          <pc:docMk/>
          <pc:sldMk cId="0" sldId="296"/>
        </pc:sldMkLst>
      </pc:sldChg>
      <pc:sldChg chg="del">
        <pc:chgData name="Bhawani Shankar Sahu" userId="e5f9bc2e-d4bb-415b-bd8a-e25372d6a074" providerId="ADAL" clId="{ABE613B3-5B8E-48D9-930B-F3C04364A5FB}" dt="2023-02-23T22:42:38.157" v="6" actId="47"/>
        <pc:sldMkLst>
          <pc:docMk/>
          <pc:sldMk cId="0" sldId="297"/>
        </pc:sldMkLst>
      </pc:sldChg>
      <pc:sldChg chg="del">
        <pc:chgData name="Bhawani Shankar Sahu" userId="e5f9bc2e-d4bb-415b-bd8a-e25372d6a074" providerId="ADAL" clId="{ABE613B3-5B8E-48D9-930B-F3C04364A5FB}" dt="2023-02-23T22:42:38.157" v="6" actId="47"/>
        <pc:sldMkLst>
          <pc:docMk/>
          <pc:sldMk cId="0" sldId="298"/>
        </pc:sldMkLst>
      </pc:sldChg>
      <pc:sldChg chg="del">
        <pc:chgData name="Bhawani Shankar Sahu" userId="e5f9bc2e-d4bb-415b-bd8a-e25372d6a074" providerId="ADAL" clId="{ABE613B3-5B8E-48D9-930B-F3C04364A5FB}" dt="2023-02-23T22:42:38.157" v="6" actId="47"/>
        <pc:sldMkLst>
          <pc:docMk/>
          <pc:sldMk cId="0" sldId="299"/>
        </pc:sldMkLst>
      </pc:sldChg>
      <pc:sldChg chg="del">
        <pc:chgData name="Bhawani Shankar Sahu" userId="e5f9bc2e-d4bb-415b-bd8a-e25372d6a074" providerId="ADAL" clId="{ABE613B3-5B8E-48D9-930B-F3C04364A5FB}" dt="2023-02-23T22:42:38.157" v="6" actId="47"/>
        <pc:sldMkLst>
          <pc:docMk/>
          <pc:sldMk cId="0" sldId="300"/>
        </pc:sldMkLst>
      </pc:sldChg>
      <pc:sldChg chg="del">
        <pc:chgData name="Bhawani Shankar Sahu" userId="e5f9bc2e-d4bb-415b-bd8a-e25372d6a074" providerId="ADAL" clId="{ABE613B3-5B8E-48D9-930B-F3C04364A5FB}" dt="2023-02-23T22:42:38.157" v="6" actId="47"/>
        <pc:sldMkLst>
          <pc:docMk/>
          <pc:sldMk cId="0" sldId="301"/>
        </pc:sldMkLst>
      </pc:sldChg>
      <pc:sldChg chg="del">
        <pc:chgData name="Bhawani Shankar Sahu" userId="e5f9bc2e-d4bb-415b-bd8a-e25372d6a074" providerId="ADAL" clId="{ABE613B3-5B8E-48D9-930B-F3C04364A5FB}" dt="2023-02-23T22:42:38.157" v="6" actId="47"/>
        <pc:sldMkLst>
          <pc:docMk/>
          <pc:sldMk cId="0" sldId="302"/>
        </pc:sldMkLst>
      </pc:sldChg>
      <pc:sldChg chg="del">
        <pc:chgData name="Bhawani Shankar Sahu" userId="e5f9bc2e-d4bb-415b-bd8a-e25372d6a074" providerId="ADAL" clId="{ABE613B3-5B8E-48D9-930B-F3C04364A5FB}" dt="2023-02-23T22:42:38.157" v="6" actId="47"/>
        <pc:sldMkLst>
          <pc:docMk/>
          <pc:sldMk cId="0" sldId="303"/>
        </pc:sldMkLst>
      </pc:sldChg>
      <pc:sldChg chg="del">
        <pc:chgData name="Bhawani Shankar Sahu" userId="e5f9bc2e-d4bb-415b-bd8a-e25372d6a074" providerId="ADAL" clId="{ABE613B3-5B8E-48D9-930B-F3C04364A5FB}" dt="2023-02-23T22:42:38.157" v="6" actId="47"/>
        <pc:sldMkLst>
          <pc:docMk/>
          <pc:sldMk cId="0" sldId="304"/>
        </pc:sldMkLst>
      </pc:sldChg>
      <pc:sldChg chg="del">
        <pc:chgData name="Bhawani Shankar Sahu" userId="e5f9bc2e-d4bb-415b-bd8a-e25372d6a074" providerId="ADAL" clId="{ABE613B3-5B8E-48D9-930B-F3C04364A5FB}" dt="2023-02-23T22:42:38.157" v="6" actId="47"/>
        <pc:sldMkLst>
          <pc:docMk/>
          <pc:sldMk cId="0" sldId="305"/>
        </pc:sldMkLst>
      </pc:sldChg>
      <pc:sldChg chg="del">
        <pc:chgData name="Bhawani Shankar Sahu" userId="e5f9bc2e-d4bb-415b-bd8a-e25372d6a074" providerId="ADAL" clId="{ABE613B3-5B8E-48D9-930B-F3C04364A5FB}" dt="2023-02-23T22:42:38.157" v="6" actId="47"/>
        <pc:sldMkLst>
          <pc:docMk/>
          <pc:sldMk cId="0" sldId="306"/>
        </pc:sldMkLst>
      </pc:sldChg>
      <pc:sldChg chg="del">
        <pc:chgData name="Bhawani Shankar Sahu" userId="e5f9bc2e-d4bb-415b-bd8a-e25372d6a074" providerId="ADAL" clId="{ABE613B3-5B8E-48D9-930B-F3C04364A5FB}" dt="2023-02-23T22:42:38.157" v="6" actId="47"/>
        <pc:sldMkLst>
          <pc:docMk/>
          <pc:sldMk cId="466054386" sldId="314"/>
        </pc:sldMkLst>
      </pc:sldChg>
      <pc:sldChg chg="del">
        <pc:chgData name="Bhawani Shankar Sahu" userId="e5f9bc2e-d4bb-415b-bd8a-e25372d6a074" providerId="ADAL" clId="{ABE613B3-5B8E-48D9-930B-F3C04364A5FB}" dt="2023-02-23T22:42:38.157" v="6" actId="47"/>
        <pc:sldMkLst>
          <pc:docMk/>
          <pc:sldMk cId="2888568458" sldId="315"/>
        </pc:sldMkLst>
      </pc:sldChg>
      <pc:sldChg chg="del">
        <pc:chgData name="Bhawani Shankar Sahu" userId="e5f9bc2e-d4bb-415b-bd8a-e25372d6a074" providerId="ADAL" clId="{ABE613B3-5B8E-48D9-930B-F3C04364A5FB}" dt="2023-02-23T22:42:38.157" v="6" actId="47"/>
        <pc:sldMkLst>
          <pc:docMk/>
          <pc:sldMk cId="261927276" sldId="316"/>
        </pc:sldMkLst>
      </pc:sldChg>
      <pc:sldChg chg="del">
        <pc:chgData name="Bhawani Shankar Sahu" userId="e5f9bc2e-d4bb-415b-bd8a-e25372d6a074" providerId="ADAL" clId="{ABE613B3-5B8E-48D9-930B-F3C04364A5FB}" dt="2023-02-23T22:42:38.157" v="6" actId="47"/>
        <pc:sldMkLst>
          <pc:docMk/>
          <pc:sldMk cId="4256379763" sldId="317"/>
        </pc:sldMkLst>
      </pc:sldChg>
      <pc:sldChg chg="del">
        <pc:chgData name="Bhawani Shankar Sahu" userId="e5f9bc2e-d4bb-415b-bd8a-e25372d6a074" providerId="ADAL" clId="{ABE613B3-5B8E-48D9-930B-F3C04364A5FB}" dt="2023-02-23T22:42:38.157" v="6" actId="47"/>
        <pc:sldMkLst>
          <pc:docMk/>
          <pc:sldMk cId="1135737582" sldId="318"/>
        </pc:sldMkLst>
      </pc:sldChg>
      <pc:sldChg chg="del">
        <pc:chgData name="Bhawani Shankar Sahu" userId="e5f9bc2e-d4bb-415b-bd8a-e25372d6a074" providerId="ADAL" clId="{ABE613B3-5B8E-48D9-930B-F3C04364A5FB}" dt="2023-02-23T22:42:38.157" v="6" actId="47"/>
        <pc:sldMkLst>
          <pc:docMk/>
          <pc:sldMk cId="3375941625" sldId="319"/>
        </pc:sldMkLst>
      </pc:sldChg>
      <pc:sldChg chg="del">
        <pc:chgData name="Bhawani Shankar Sahu" userId="e5f9bc2e-d4bb-415b-bd8a-e25372d6a074" providerId="ADAL" clId="{ABE613B3-5B8E-48D9-930B-F3C04364A5FB}" dt="2023-02-23T22:42:38.157" v="6" actId="47"/>
        <pc:sldMkLst>
          <pc:docMk/>
          <pc:sldMk cId="856598341" sldId="320"/>
        </pc:sldMkLst>
      </pc:sldChg>
      <pc:sldChg chg="del">
        <pc:chgData name="Bhawani Shankar Sahu" userId="e5f9bc2e-d4bb-415b-bd8a-e25372d6a074" providerId="ADAL" clId="{ABE613B3-5B8E-48D9-930B-F3C04364A5FB}" dt="2023-02-23T22:42:38.157" v="6" actId="47"/>
        <pc:sldMkLst>
          <pc:docMk/>
          <pc:sldMk cId="2363150287" sldId="321"/>
        </pc:sldMkLst>
      </pc:sldChg>
      <pc:sldChg chg="del">
        <pc:chgData name="Bhawani Shankar Sahu" userId="e5f9bc2e-d4bb-415b-bd8a-e25372d6a074" providerId="ADAL" clId="{ABE613B3-5B8E-48D9-930B-F3C04364A5FB}" dt="2023-02-23T22:42:38.157" v="6" actId="47"/>
        <pc:sldMkLst>
          <pc:docMk/>
          <pc:sldMk cId="129404990" sldId="322"/>
        </pc:sldMkLst>
      </pc:sldChg>
      <pc:sldChg chg="del">
        <pc:chgData name="Bhawani Shankar Sahu" userId="e5f9bc2e-d4bb-415b-bd8a-e25372d6a074" providerId="ADAL" clId="{ABE613B3-5B8E-48D9-930B-F3C04364A5FB}" dt="2023-02-23T22:42:38.157" v="6" actId="47"/>
        <pc:sldMkLst>
          <pc:docMk/>
          <pc:sldMk cId="1205451773" sldId="323"/>
        </pc:sldMkLst>
      </pc:sldChg>
      <pc:sldChg chg="del">
        <pc:chgData name="Bhawani Shankar Sahu" userId="e5f9bc2e-d4bb-415b-bd8a-e25372d6a074" providerId="ADAL" clId="{ABE613B3-5B8E-48D9-930B-F3C04364A5FB}" dt="2023-02-23T22:42:38.157" v="6" actId="47"/>
        <pc:sldMkLst>
          <pc:docMk/>
          <pc:sldMk cId="331904979" sldId="324"/>
        </pc:sldMkLst>
      </pc:sldChg>
      <pc:sldChg chg="del">
        <pc:chgData name="Bhawani Shankar Sahu" userId="e5f9bc2e-d4bb-415b-bd8a-e25372d6a074" providerId="ADAL" clId="{ABE613B3-5B8E-48D9-930B-F3C04364A5FB}" dt="2023-02-23T22:42:38.157" v="6" actId="47"/>
        <pc:sldMkLst>
          <pc:docMk/>
          <pc:sldMk cId="1019925470" sldId="325"/>
        </pc:sldMkLst>
      </pc:sldChg>
      <pc:sldChg chg="del">
        <pc:chgData name="Bhawani Shankar Sahu" userId="e5f9bc2e-d4bb-415b-bd8a-e25372d6a074" providerId="ADAL" clId="{ABE613B3-5B8E-48D9-930B-F3C04364A5FB}" dt="2023-02-23T22:42:38.157" v="6" actId="47"/>
        <pc:sldMkLst>
          <pc:docMk/>
          <pc:sldMk cId="3000496273" sldId="327"/>
        </pc:sldMkLst>
      </pc:sldChg>
      <pc:sldChg chg="del">
        <pc:chgData name="Bhawani Shankar Sahu" userId="e5f9bc2e-d4bb-415b-bd8a-e25372d6a074" providerId="ADAL" clId="{ABE613B3-5B8E-48D9-930B-F3C04364A5FB}" dt="2023-02-23T22:42:38.157" v="6" actId="47"/>
        <pc:sldMkLst>
          <pc:docMk/>
          <pc:sldMk cId="1786006817" sldId="328"/>
        </pc:sldMkLst>
      </pc:sldChg>
      <pc:sldChg chg="del">
        <pc:chgData name="Bhawani Shankar Sahu" userId="e5f9bc2e-d4bb-415b-bd8a-e25372d6a074" providerId="ADAL" clId="{ABE613B3-5B8E-48D9-930B-F3C04364A5FB}" dt="2023-02-23T22:42:38.157" v="6" actId="47"/>
        <pc:sldMkLst>
          <pc:docMk/>
          <pc:sldMk cId="1916432408" sldId="329"/>
        </pc:sldMkLst>
      </pc:sldChg>
      <pc:sldChg chg="del">
        <pc:chgData name="Bhawani Shankar Sahu" userId="e5f9bc2e-d4bb-415b-bd8a-e25372d6a074" providerId="ADAL" clId="{ABE613B3-5B8E-48D9-930B-F3C04364A5FB}" dt="2023-02-23T22:42:38.157" v="6" actId="47"/>
        <pc:sldMkLst>
          <pc:docMk/>
          <pc:sldMk cId="93209312" sldId="330"/>
        </pc:sldMkLst>
      </pc:sldChg>
      <pc:sldChg chg="del">
        <pc:chgData name="Bhawani Shankar Sahu" userId="e5f9bc2e-d4bb-415b-bd8a-e25372d6a074" providerId="ADAL" clId="{ABE613B3-5B8E-48D9-930B-F3C04364A5FB}" dt="2023-02-23T22:42:38.157" v="6" actId="47"/>
        <pc:sldMkLst>
          <pc:docMk/>
          <pc:sldMk cId="1818654963" sldId="331"/>
        </pc:sldMkLst>
      </pc:sldChg>
      <pc:sldChg chg="del">
        <pc:chgData name="Bhawani Shankar Sahu" userId="e5f9bc2e-d4bb-415b-bd8a-e25372d6a074" providerId="ADAL" clId="{ABE613B3-5B8E-48D9-930B-F3C04364A5FB}" dt="2023-02-23T22:42:38.157" v="6" actId="47"/>
        <pc:sldMkLst>
          <pc:docMk/>
          <pc:sldMk cId="864466537" sldId="332"/>
        </pc:sldMkLst>
      </pc:sldChg>
      <pc:sldChg chg="del">
        <pc:chgData name="Bhawani Shankar Sahu" userId="e5f9bc2e-d4bb-415b-bd8a-e25372d6a074" providerId="ADAL" clId="{ABE613B3-5B8E-48D9-930B-F3C04364A5FB}" dt="2023-02-23T22:42:38.157" v="6" actId="47"/>
        <pc:sldMkLst>
          <pc:docMk/>
          <pc:sldMk cId="1950115655" sldId="333"/>
        </pc:sldMkLst>
      </pc:sldChg>
      <pc:sldChg chg="del">
        <pc:chgData name="Bhawani Shankar Sahu" userId="e5f9bc2e-d4bb-415b-bd8a-e25372d6a074" providerId="ADAL" clId="{ABE613B3-5B8E-48D9-930B-F3C04364A5FB}" dt="2023-02-23T22:42:38.157" v="6" actId="47"/>
        <pc:sldMkLst>
          <pc:docMk/>
          <pc:sldMk cId="1652705674" sldId="334"/>
        </pc:sldMkLst>
      </pc:sldChg>
      <pc:sldChg chg="del">
        <pc:chgData name="Bhawani Shankar Sahu" userId="e5f9bc2e-d4bb-415b-bd8a-e25372d6a074" providerId="ADAL" clId="{ABE613B3-5B8E-48D9-930B-F3C04364A5FB}" dt="2023-02-23T22:42:38.157" v="6" actId="47"/>
        <pc:sldMkLst>
          <pc:docMk/>
          <pc:sldMk cId="3192849677" sldId="335"/>
        </pc:sldMkLst>
      </pc:sldChg>
      <pc:sldChg chg="del">
        <pc:chgData name="Bhawani Shankar Sahu" userId="e5f9bc2e-d4bb-415b-bd8a-e25372d6a074" providerId="ADAL" clId="{ABE613B3-5B8E-48D9-930B-F3C04364A5FB}" dt="2023-02-23T22:42:38.157" v="6" actId="47"/>
        <pc:sldMkLst>
          <pc:docMk/>
          <pc:sldMk cId="794206616" sldId="337"/>
        </pc:sldMkLst>
      </pc:sldChg>
      <pc:sldChg chg="addSp modSp new mod">
        <pc:chgData name="Bhawani Shankar Sahu" userId="e5f9bc2e-d4bb-415b-bd8a-e25372d6a074" providerId="ADAL" clId="{ABE613B3-5B8E-48D9-930B-F3C04364A5FB}" dt="2023-02-23T22:50:08.989" v="31" actId="11"/>
        <pc:sldMkLst>
          <pc:docMk/>
          <pc:sldMk cId="2304155643" sldId="339"/>
        </pc:sldMkLst>
        <pc:spChg chg="mod">
          <ac:chgData name="Bhawani Shankar Sahu" userId="e5f9bc2e-d4bb-415b-bd8a-e25372d6a074" providerId="ADAL" clId="{ABE613B3-5B8E-48D9-930B-F3C04364A5FB}" dt="2023-02-23T22:46:15.627" v="8"/>
          <ac:spMkLst>
            <pc:docMk/>
            <pc:sldMk cId="2304155643" sldId="339"/>
            <ac:spMk id="2" creationId="{FA67F460-C03B-563C-65C2-E7939ABE5D7E}"/>
          </ac:spMkLst>
        </pc:spChg>
        <pc:spChg chg="mod">
          <ac:chgData name="Bhawani Shankar Sahu" userId="e5f9bc2e-d4bb-415b-bd8a-e25372d6a074" providerId="ADAL" clId="{ABE613B3-5B8E-48D9-930B-F3C04364A5FB}" dt="2023-02-23T22:50:08.989" v="31" actId="11"/>
          <ac:spMkLst>
            <pc:docMk/>
            <pc:sldMk cId="2304155643" sldId="339"/>
            <ac:spMk id="3" creationId="{D032E722-E3EA-F08D-4450-6ECB6CB7143A}"/>
          </ac:spMkLst>
        </pc:spChg>
        <pc:picChg chg="add mod">
          <ac:chgData name="Bhawani Shankar Sahu" userId="e5f9bc2e-d4bb-415b-bd8a-e25372d6a074" providerId="ADAL" clId="{ABE613B3-5B8E-48D9-930B-F3C04364A5FB}" dt="2023-02-23T22:49:15.109" v="28" actId="1076"/>
          <ac:picMkLst>
            <pc:docMk/>
            <pc:sldMk cId="2304155643" sldId="339"/>
            <ac:picMk id="1026" creationId="{11E859F7-680D-C18A-66FD-2F14823F4FF3}"/>
          </ac:picMkLst>
        </pc:picChg>
      </pc:sldChg>
      <pc:sldChg chg="addSp modSp new mod">
        <pc:chgData name="Bhawani Shankar Sahu" userId="e5f9bc2e-d4bb-415b-bd8a-e25372d6a074" providerId="ADAL" clId="{ABE613B3-5B8E-48D9-930B-F3C04364A5FB}" dt="2023-02-23T22:52:25.025" v="55" actId="12"/>
        <pc:sldMkLst>
          <pc:docMk/>
          <pc:sldMk cId="485731060" sldId="340"/>
        </pc:sldMkLst>
        <pc:spChg chg="mod">
          <ac:chgData name="Bhawani Shankar Sahu" userId="e5f9bc2e-d4bb-415b-bd8a-e25372d6a074" providerId="ADAL" clId="{ABE613B3-5B8E-48D9-930B-F3C04364A5FB}" dt="2023-02-23T22:50:16.412" v="34" actId="20577"/>
          <ac:spMkLst>
            <pc:docMk/>
            <pc:sldMk cId="485731060" sldId="340"/>
            <ac:spMk id="2" creationId="{69B7EC07-534E-9C43-9F19-CAE319C3BE48}"/>
          </ac:spMkLst>
        </pc:spChg>
        <pc:spChg chg="mod">
          <ac:chgData name="Bhawani Shankar Sahu" userId="e5f9bc2e-d4bb-415b-bd8a-e25372d6a074" providerId="ADAL" clId="{ABE613B3-5B8E-48D9-930B-F3C04364A5FB}" dt="2023-02-23T22:52:25.025" v="55" actId="12"/>
          <ac:spMkLst>
            <pc:docMk/>
            <pc:sldMk cId="485731060" sldId="340"/>
            <ac:spMk id="3" creationId="{62CA356C-7FEE-2010-E3CC-B733D0B6E64E}"/>
          </ac:spMkLst>
        </pc:spChg>
        <pc:picChg chg="add mod">
          <ac:chgData name="Bhawani Shankar Sahu" userId="e5f9bc2e-d4bb-415b-bd8a-e25372d6a074" providerId="ADAL" clId="{ABE613B3-5B8E-48D9-930B-F3C04364A5FB}" dt="2023-02-23T22:51:05.620" v="45" actId="14100"/>
          <ac:picMkLst>
            <pc:docMk/>
            <pc:sldMk cId="485731060" sldId="340"/>
            <ac:picMk id="6" creationId="{917A4E08-EBCD-1DAB-502C-686D7FAA94CF}"/>
          </ac:picMkLst>
        </pc:picChg>
      </pc:sldChg>
      <pc:sldChg chg="addSp modSp new mod">
        <pc:chgData name="Bhawani Shankar Sahu" userId="e5f9bc2e-d4bb-415b-bd8a-e25372d6a074" providerId="ADAL" clId="{ABE613B3-5B8E-48D9-930B-F3C04364A5FB}" dt="2023-02-23T22:55:14.893" v="74" actId="14100"/>
        <pc:sldMkLst>
          <pc:docMk/>
          <pc:sldMk cId="4051510001" sldId="341"/>
        </pc:sldMkLst>
        <pc:spChg chg="mod">
          <ac:chgData name="Bhawani Shankar Sahu" userId="e5f9bc2e-d4bb-415b-bd8a-e25372d6a074" providerId="ADAL" clId="{ABE613B3-5B8E-48D9-930B-F3C04364A5FB}" dt="2023-02-23T22:52:16.901" v="54"/>
          <ac:spMkLst>
            <pc:docMk/>
            <pc:sldMk cId="4051510001" sldId="341"/>
            <ac:spMk id="2" creationId="{DE8FF3FE-3F03-DED1-4713-B8345BF3905A}"/>
          </ac:spMkLst>
        </pc:spChg>
        <pc:spChg chg="mod">
          <ac:chgData name="Bhawani Shankar Sahu" userId="e5f9bc2e-d4bb-415b-bd8a-e25372d6a074" providerId="ADAL" clId="{ABE613B3-5B8E-48D9-930B-F3C04364A5FB}" dt="2023-02-23T22:53:51.725" v="70" actId="123"/>
          <ac:spMkLst>
            <pc:docMk/>
            <pc:sldMk cId="4051510001" sldId="341"/>
            <ac:spMk id="3" creationId="{DC910D9E-03CB-403D-3A22-D9DD5EF91A2C}"/>
          </ac:spMkLst>
        </pc:spChg>
        <pc:picChg chg="add mod modCrop">
          <ac:chgData name="Bhawani Shankar Sahu" userId="e5f9bc2e-d4bb-415b-bd8a-e25372d6a074" providerId="ADAL" clId="{ABE613B3-5B8E-48D9-930B-F3C04364A5FB}" dt="2023-02-23T22:53:57.603" v="71" actId="14100"/>
          <ac:picMkLst>
            <pc:docMk/>
            <pc:sldMk cId="4051510001" sldId="341"/>
            <ac:picMk id="6" creationId="{AC33B6C7-5D78-482F-8DA2-964A4C9E9BD7}"/>
          </ac:picMkLst>
        </pc:picChg>
        <pc:picChg chg="add mod">
          <ac:chgData name="Bhawani Shankar Sahu" userId="e5f9bc2e-d4bb-415b-bd8a-e25372d6a074" providerId="ADAL" clId="{ABE613B3-5B8E-48D9-930B-F3C04364A5FB}" dt="2023-02-23T22:55:14.893" v="74" actId="14100"/>
          <ac:picMkLst>
            <pc:docMk/>
            <pc:sldMk cId="4051510001" sldId="341"/>
            <ac:picMk id="8" creationId="{C5068BB8-8D70-4B65-B200-998D4D345AEB}"/>
          </ac:picMkLst>
        </pc:picChg>
      </pc:sldChg>
      <pc:sldChg chg="new">
        <pc:chgData name="Bhawani Shankar Sahu" userId="e5f9bc2e-d4bb-415b-bd8a-e25372d6a074" providerId="ADAL" clId="{ABE613B3-5B8E-48D9-930B-F3C04364A5FB}" dt="2023-02-23T22:48:25.436" v="26" actId="680"/>
        <pc:sldMkLst>
          <pc:docMk/>
          <pc:sldMk cId="798374706" sldId="342"/>
        </pc:sldMkLst>
      </pc:sldChg>
    </pc:docChg>
  </pc:docChgLst>
  <pc:docChgLst>
    <pc:chgData name="Bhawani Shankar Sahu" userId="e5f9bc2e-d4bb-415b-bd8a-e25372d6a074" providerId="ADAL" clId="{59C1C912-9616-41E2-BA6A-CACC1D558B6D}"/>
    <pc:docChg chg="undo redo custSel addSld delSld modSld sldOrd modMainMaster">
      <pc:chgData name="Bhawani Shankar Sahu" userId="e5f9bc2e-d4bb-415b-bd8a-e25372d6a074" providerId="ADAL" clId="{59C1C912-9616-41E2-BA6A-CACC1D558B6D}" dt="2023-02-23T22:40:13.865" v="1115" actId="20577"/>
      <pc:docMkLst>
        <pc:docMk/>
      </pc:docMkLst>
      <pc:sldChg chg="addSp delSp modSp mod">
        <pc:chgData name="Bhawani Shankar Sahu" userId="e5f9bc2e-d4bb-415b-bd8a-e25372d6a074" providerId="ADAL" clId="{59C1C912-9616-41E2-BA6A-CACC1D558B6D}" dt="2023-02-23T22:39:00.302" v="1027" actId="1076"/>
        <pc:sldMkLst>
          <pc:docMk/>
          <pc:sldMk cId="0" sldId="256"/>
        </pc:sldMkLst>
        <pc:spChg chg="add del mod">
          <ac:chgData name="Bhawani Shankar Sahu" userId="e5f9bc2e-d4bb-415b-bd8a-e25372d6a074" providerId="ADAL" clId="{59C1C912-9616-41E2-BA6A-CACC1D558B6D}" dt="2023-02-23T22:38:55.096" v="1026" actId="478"/>
          <ac:spMkLst>
            <pc:docMk/>
            <pc:sldMk cId="0" sldId="256"/>
            <ac:spMk id="3" creationId="{006FC976-AC8B-1D6D-9AF3-60938477F5E2}"/>
          </ac:spMkLst>
        </pc:spChg>
        <pc:spChg chg="mod">
          <ac:chgData name="Bhawani Shankar Sahu" userId="e5f9bc2e-d4bb-415b-bd8a-e25372d6a074" providerId="ADAL" clId="{59C1C912-9616-41E2-BA6A-CACC1D558B6D}" dt="2023-02-23T22:39:00.302" v="1027" actId="1076"/>
          <ac:spMkLst>
            <pc:docMk/>
            <pc:sldMk cId="0" sldId="256"/>
            <ac:spMk id="88" creationId="{00000000-0000-0000-0000-000000000000}"/>
          </ac:spMkLst>
        </pc:spChg>
        <pc:spChg chg="del">
          <ac:chgData name="Bhawani Shankar Sahu" userId="e5f9bc2e-d4bb-415b-bd8a-e25372d6a074" providerId="ADAL" clId="{59C1C912-9616-41E2-BA6A-CACC1D558B6D}" dt="2023-02-23T22:38:50.652" v="1025" actId="478"/>
          <ac:spMkLst>
            <pc:docMk/>
            <pc:sldMk cId="0" sldId="256"/>
            <ac:spMk id="89" creationId="{00000000-0000-0000-0000-000000000000}"/>
          </ac:spMkLst>
        </pc:spChg>
        <pc:spChg chg="mod">
          <ac:chgData name="Bhawani Shankar Sahu" userId="e5f9bc2e-d4bb-415b-bd8a-e25372d6a074" providerId="ADAL" clId="{59C1C912-9616-41E2-BA6A-CACC1D558B6D}" dt="2023-02-23T22:18:45.847" v="851"/>
          <ac:spMkLst>
            <pc:docMk/>
            <pc:sldMk cId="0" sldId="256"/>
            <ac:spMk id="90" creationId="{00000000-0000-0000-0000-000000000000}"/>
          </ac:spMkLst>
        </pc:spChg>
        <pc:picChg chg="del mod">
          <ac:chgData name="Bhawani Shankar Sahu" userId="e5f9bc2e-d4bb-415b-bd8a-e25372d6a074" providerId="ADAL" clId="{59C1C912-9616-41E2-BA6A-CACC1D558B6D}" dt="2023-02-23T22:38:21.005" v="989" actId="478"/>
          <ac:picMkLst>
            <pc:docMk/>
            <pc:sldMk cId="0" sldId="256"/>
            <ac:picMk id="91" creationId="{00000000-0000-0000-0000-000000000000}"/>
          </ac:picMkLst>
        </pc:picChg>
      </pc:sldChg>
      <pc:sldChg chg="modSp mod">
        <pc:chgData name="Bhawani Shankar Sahu" userId="e5f9bc2e-d4bb-415b-bd8a-e25372d6a074" providerId="ADAL" clId="{59C1C912-9616-41E2-BA6A-CACC1D558B6D}" dt="2023-02-23T22:40:13.865" v="1115" actId="20577"/>
        <pc:sldMkLst>
          <pc:docMk/>
          <pc:sldMk cId="0" sldId="257"/>
        </pc:sldMkLst>
        <pc:spChg chg="mod">
          <ac:chgData name="Bhawani Shankar Sahu" userId="e5f9bc2e-d4bb-415b-bd8a-e25372d6a074" providerId="ADAL" clId="{59C1C912-9616-41E2-BA6A-CACC1D558B6D}" dt="2023-02-23T22:18:45.847" v="851"/>
          <ac:spMkLst>
            <pc:docMk/>
            <pc:sldMk cId="0" sldId="257"/>
            <ac:spMk id="96" creationId="{00000000-0000-0000-0000-000000000000}"/>
          </ac:spMkLst>
        </pc:spChg>
        <pc:spChg chg="mod">
          <ac:chgData name="Bhawani Shankar Sahu" userId="e5f9bc2e-d4bb-415b-bd8a-e25372d6a074" providerId="ADAL" clId="{59C1C912-9616-41E2-BA6A-CACC1D558B6D}" dt="2023-02-23T22:40:13.865" v="1115" actId="20577"/>
          <ac:spMkLst>
            <pc:docMk/>
            <pc:sldMk cId="0" sldId="257"/>
            <ac:spMk id="97" creationId="{00000000-0000-0000-0000-000000000000}"/>
          </ac:spMkLst>
        </pc:spChg>
      </pc:sldChg>
      <pc:sldChg chg="modSp">
        <pc:chgData name="Bhawani Shankar Sahu" userId="e5f9bc2e-d4bb-415b-bd8a-e25372d6a074" providerId="ADAL" clId="{59C1C912-9616-41E2-BA6A-CACC1D558B6D}" dt="2023-02-23T22:18:45.847" v="851"/>
        <pc:sldMkLst>
          <pc:docMk/>
          <pc:sldMk cId="0" sldId="258"/>
        </pc:sldMkLst>
        <pc:spChg chg="mod">
          <ac:chgData name="Bhawani Shankar Sahu" userId="e5f9bc2e-d4bb-415b-bd8a-e25372d6a074" providerId="ADAL" clId="{59C1C912-9616-41E2-BA6A-CACC1D558B6D}" dt="2023-02-23T22:18:45.847" v="851"/>
          <ac:spMkLst>
            <pc:docMk/>
            <pc:sldMk cId="0" sldId="258"/>
            <ac:spMk id="102" creationId="{00000000-0000-0000-0000-000000000000}"/>
          </ac:spMkLst>
        </pc:spChg>
        <pc:spChg chg="mod">
          <ac:chgData name="Bhawani Shankar Sahu" userId="e5f9bc2e-d4bb-415b-bd8a-e25372d6a074" providerId="ADAL" clId="{59C1C912-9616-41E2-BA6A-CACC1D558B6D}" dt="2023-02-23T22:18:45.847" v="851"/>
          <ac:spMkLst>
            <pc:docMk/>
            <pc:sldMk cId="0" sldId="258"/>
            <ac:spMk id="103" creationId="{00000000-0000-0000-0000-000000000000}"/>
          </ac:spMkLst>
        </pc:spChg>
        <pc:spChg chg="mod">
          <ac:chgData name="Bhawani Shankar Sahu" userId="e5f9bc2e-d4bb-415b-bd8a-e25372d6a074" providerId="ADAL" clId="{59C1C912-9616-41E2-BA6A-CACC1D558B6D}" dt="2023-02-23T22:18:45.847" v="851"/>
          <ac:spMkLst>
            <pc:docMk/>
            <pc:sldMk cId="0" sldId="258"/>
            <ac:spMk id="104" creationId="{00000000-0000-0000-0000-000000000000}"/>
          </ac:spMkLst>
        </pc:spChg>
      </pc:sldChg>
      <pc:sldChg chg="modSp">
        <pc:chgData name="Bhawani Shankar Sahu" userId="e5f9bc2e-d4bb-415b-bd8a-e25372d6a074" providerId="ADAL" clId="{59C1C912-9616-41E2-BA6A-CACC1D558B6D}" dt="2023-02-23T22:18:45.847" v="851"/>
        <pc:sldMkLst>
          <pc:docMk/>
          <pc:sldMk cId="0" sldId="259"/>
        </pc:sldMkLst>
        <pc:spChg chg="mod">
          <ac:chgData name="Bhawani Shankar Sahu" userId="e5f9bc2e-d4bb-415b-bd8a-e25372d6a074" providerId="ADAL" clId="{59C1C912-9616-41E2-BA6A-CACC1D558B6D}" dt="2023-02-23T22:18:45.847" v="851"/>
          <ac:spMkLst>
            <pc:docMk/>
            <pc:sldMk cId="0" sldId="259"/>
            <ac:spMk id="109" creationId="{00000000-0000-0000-0000-000000000000}"/>
          </ac:spMkLst>
        </pc:spChg>
        <pc:spChg chg="mod">
          <ac:chgData name="Bhawani Shankar Sahu" userId="e5f9bc2e-d4bb-415b-bd8a-e25372d6a074" providerId="ADAL" clId="{59C1C912-9616-41E2-BA6A-CACC1D558B6D}" dt="2023-02-23T22:18:45.847" v="851"/>
          <ac:spMkLst>
            <pc:docMk/>
            <pc:sldMk cId="0" sldId="259"/>
            <ac:spMk id="110" creationId="{00000000-0000-0000-0000-000000000000}"/>
          </ac:spMkLst>
        </pc:spChg>
        <pc:spChg chg="mod">
          <ac:chgData name="Bhawani Shankar Sahu" userId="e5f9bc2e-d4bb-415b-bd8a-e25372d6a074" providerId="ADAL" clId="{59C1C912-9616-41E2-BA6A-CACC1D558B6D}" dt="2023-02-23T22:18:45.847" v="851"/>
          <ac:spMkLst>
            <pc:docMk/>
            <pc:sldMk cId="0" sldId="259"/>
            <ac:spMk id="111" creationId="{00000000-0000-0000-0000-000000000000}"/>
          </ac:spMkLst>
        </pc:spChg>
      </pc:sldChg>
      <pc:sldChg chg="modSp mod">
        <pc:chgData name="Bhawani Shankar Sahu" userId="e5f9bc2e-d4bb-415b-bd8a-e25372d6a074" providerId="ADAL" clId="{59C1C912-9616-41E2-BA6A-CACC1D558B6D}" dt="2023-02-23T22:29:46.694" v="925" actId="948"/>
        <pc:sldMkLst>
          <pc:docMk/>
          <pc:sldMk cId="0" sldId="260"/>
        </pc:sldMkLst>
        <pc:spChg chg="mod">
          <ac:chgData name="Bhawani Shankar Sahu" userId="e5f9bc2e-d4bb-415b-bd8a-e25372d6a074" providerId="ADAL" clId="{59C1C912-9616-41E2-BA6A-CACC1D558B6D}" dt="2023-02-23T22:18:45.847" v="851"/>
          <ac:spMkLst>
            <pc:docMk/>
            <pc:sldMk cId="0" sldId="260"/>
            <ac:spMk id="116" creationId="{00000000-0000-0000-0000-000000000000}"/>
          </ac:spMkLst>
        </pc:spChg>
        <pc:spChg chg="mod">
          <ac:chgData name="Bhawani Shankar Sahu" userId="e5f9bc2e-d4bb-415b-bd8a-e25372d6a074" providerId="ADAL" clId="{59C1C912-9616-41E2-BA6A-CACC1D558B6D}" dt="2023-02-23T22:18:45.847" v="851"/>
          <ac:spMkLst>
            <pc:docMk/>
            <pc:sldMk cId="0" sldId="260"/>
            <ac:spMk id="117" creationId="{00000000-0000-0000-0000-000000000000}"/>
          </ac:spMkLst>
        </pc:spChg>
        <pc:spChg chg="mod">
          <ac:chgData name="Bhawani Shankar Sahu" userId="e5f9bc2e-d4bb-415b-bd8a-e25372d6a074" providerId="ADAL" clId="{59C1C912-9616-41E2-BA6A-CACC1D558B6D}" dt="2023-02-23T22:29:46.694" v="925" actId="948"/>
          <ac:spMkLst>
            <pc:docMk/>
            <pc:sldMk cId="0" sldId="260"/>
            <ac:spMk id="118" creationId="{00000000-0000-0000-0000-000000000000}"/>
          </ac:spMkLst>
        </pc:spChg>
      </pc:sldChg>
      <pc:sldChg chg="modSp">
        <pc:chgData name="Bhawani Shankar Sahu" userId="e5f9bc2e-d4bb-415b-bd8a-e25372d6a074" providerId="ADAL" clId="{59C1C912-9616-41E2-BA6A-CACC1D558B6D}" dt="2023-02-23T22:18:45.847" v="851"/>
        <pc:sldMkLst>
          <pc:docMk/>
          <pc:sldMk cId="0" sldId="261"/>
        </pc:sldMkLst>
        <pc:spChg chg="mod">
          <ac:chgData name="Bhawani Shankar Sahu" userId="e5f9bc2e-d4bb-415b-bd8a-e25372d6a074" providerId="ADAL" clId="{59C1C912-9616-41E2-BA6A-CACC1D558B6D}" dt="2023-02-23T22:18:45.847" v="851"/>
          <ac:spMkLst>
            <pc:docMk/>
            <pc:sldMk cId="0" sldId="261"/>
            <ac:spMk id="123" creationId="{00000000-0000-0000-0000-000000000000}"/>
          </ac:spMkLst>
        </pc:spChg>
        <pc:spChg chg="mod">
          <ac:chgData name="Bhawani Shankar Sahu" userId="e5f9bc2e-d4bb-415b-bd8a-e25372d6a074" providerId="ADAL" clId="{59C1C912-9616-41E2-BA6A-CACC1D558B6D}" dt="2023-02-23T22:18:45.847" v="851"/>
          <ac:spMkLst>
            <pc:docMk/>
            <pc:sldMk cId="0" sldId="261"/>
            <ac:spMk id="124" creationId="{00000000-0000-0000-0000-000000000000}"/>
          </ac:spMkLst>
        </pc:spChg>
        <pc:spChg chg="mod">
          <ac:chgData name="Bhawani Shankar Sahu" userId="e5f9bc2e-d4bb-415b-bd8a-e25372d6a074" providerId="ADAL" clId="{59C1C912-9616-41E2-BA6A-CACC1D558B6D}" dt="2023-02-23T22:18:45.847" v="851"/>
          <ac:spMkLst>
            <pc:docMk/>
            <pc:sldMk cId="0" sldId="261"/>
            <ac:spMk id="125" creationId="{00000000-0000-0000-0000-000000000000}"/>
          </ac:spMkLst>
        </pc:spChg>
      </pc:sldChg>
      <pc:sldChg chg="modSp">
        <pc:chgData name="Bhawani Shankar Sahu" userId="e5f9bc2e-d4bb-415b-bd8a-e25372d6a074" providerId="ADAL" clId="{59C1C912-9616-41E2-BA6A-CACC1D558B6D}" dt="2023-02-23T22:18:45.847" v="851"/>
        <pc:sldMkLst>
          <pc:docMk/>
          <pc:sldMk cId="0" sldId="266"/>
        </pc:sldMkLst>
        <pc:spChg chg="mod">
          <ac:chgData name="Bhawani Shankar Sahu" userId="e5f9bc2e-d4bb-415b-bd8a-e25372d6a074" providerId="ADAL" clId="{59C1C912-9616-41E2-BA6A-CACC1D558B6D}" dt="2023-02-23T22:18:45.847" v="851"/>
          <ac:spMkLst>
            <pc:docMk/>
            <pc:sldMk cId="0" sldId="266"/>
            <ac:spMk id="160" creationId="{00000000-0000-0000-0000-000000000000}"/>
          </ac:spMkLst>
        </pc:spChg>
        <pc:spChg chg="mod">
          <ac:chgData name="Bhawani Shankar Sahu" userId="e5f9bc2e-d4bb-415b-bd8a-e25372d6a074" providerId="ADAL" clId="{59C1C912-9616-41E2-BA6A-CACC1D558B6D}" dt="2023-02-23T22:18:45.847" v="851"/>
          <ac:spMkLst>
            <pc:docMk/>
            <pc:sldMk cId="0" sldId="266"/>
            <ac:spMk id="161" creationId="{00000000-0000-0000-0000-000000000000}"/>
          </ac:spMkLst>
        </pc:spChg>
        <pc:spChg chg="mod">
          <ac:chgData name="Bhawani Shankar Sahu" userId="e5f9bc2e-d4bb-415b-bd8a-e25372d6a074" providerId="ADAL" clId="{59C1C912-9616-41E2-BA6A-CACC1D558B6D}" dt="2023-02-23T22:18:45.847" v="851"/>
          <ac:spMkLst>
            <pc:docMk/>
            <pc:sldMk cId="0" sldId="266"/>
            <ac:spMk id="162" creationId="{00000000-0000-0000-0000-000000000000}"/>
          </ac:spMkLst>
        </pc:spChg>
      </pc:sldChg>
      <pc:sldChg chg="modSp">
        <pc:chgData name="Bhawani Shankar Sahu" userId="e5f9bc2e-d4bb-415b-bd8a-e25372d6a074" providerId="ADAL" clId="{59C1C912-9616-41E2-BA6A-CACC1D558B6D}" dt="2023-02-23T22:18:45.847" v="851"/>
        <pc:sldMkLst>
          <pc:docMk/>
          <pc:sldMk cId="0" sldId="267"/>
        </pc:sldMkLst>
        <pc:spChg chg="mod">
          <ac:chgData name="Bhawani Shankar Sahu" userId="e5f9bc2e-d4bb-415b-bd8a-e25372d6a074" providerId="ADAL" clId="{59C1C912-9616-41E2-BA6A-CACC1D558B6D}" dt="2023-02-23T22:18:45.847" v="851"/>
          <ac:spMkLst>
            <pc:docMk/>
            <pc:sldMk cId="0" sldId="267"/>
            <ac:spMk id="167" creationId="{00000000-0000-0000-0000-000000000000}"/>
          </ac:spMkLst>
        </pc:spChg>
        <pc:spChg chg="mod">
          <ac:chgData name="Bhawani Shankar Sahu" userId="e5f9bc2e-d4bb-415b-bd8a-e25372d6a074" providerId="ADAL" clId="{59C1C912-9616-41E2-BA6A-CACC1D558B6D}" dt="2023-02-23T22:18:45.847" v="851"/>
          <ac:spMkLst>
            <pc:docMk/>
            <pc:sldMk cId="0" sldId="267"/>
            <ac:spMk id="168" creationId="{00000000-0000-0000-0000-000000000000}"/>
          </ac:spMkLst>
        </pc:spChg>
      </pc:sldChg>
      <pc:sldChg chg="modSp mod">
        <pc:chgData name="Bhawani Shankar Sahu" userId="e5f9bc2e-d4bb-415b-bd8a-e25372d6a074" providerId="ADAL" clId="{59C1C912-9616-41E2-BA6A-CACC1D558B6D}" dt="2023-02-23T22:25:29.203" v="893" actId="14734"/>
        <pc:sldMkLst>
          <pc:docMk/>
          <pc:sldMk cId="0" sldId="274"/>
        </pc:sldMkLst>
        <pc:spChg chg="mod">
          <ac:chgData name="Bhawani Shankar Sahu" userId="e5f9bc2e-d4bb-415b-bd8a-e25372d6a074" providerId="ADAL" clId="{59C1C912-9616-41E2-BA6A-CACC1D558B6D}" dt="2023-02-23T22:18:45.958" v="853" actId="27636"/>
          <ac:spMkLst>
            <pc:docMk/>
            <pc:sldMk cId="0" sldId="274"/>
            <ac:spMk id="218" creationId="{00000000-0000-0000-0000-000000000000}"/>
          </ac:spMkLst>
        </pc:spChg>
        <pc:spChg chg="mod">
          <ac:chgData name="Bhawani Shankar Sahu" userId="e5f9bc2e-d4bb-415b-bd8a-e25372d6a074" providerId="ADAL" clId="{59C1C912-9616-41E2-BA6A-CACC1D558B6D}" dt="2023-02-23T22:18:45.847" v="851"/>
          <ac:spMkLst>
            <pc:docMk/>
            <pc:sldMk cId="0" sldId="274"/>
            <ac:spMk id="219" creationId="{00000000-0000-0000-0000-000000000000}"/>
          </ac:spMkLst>
        </pc:spChg>
        <pc:graphicFrameChg chg="mod modGraphic">
          <ac:chgData name="Bhawani Shankar Sahu" userId="e5f9bc2e-d4bb-415b-bd8a-e25372d6a074" providerId="ADAL" clId="{59C1C912-9616-41E2-BA6A-CACC1D558B6D}" dt="2023-02-23T22:25:29.203" v="893" actId="14734"/>
          <ac:graphicFrameMkLst>
            <pc:docMk/>
            <pc:sldMk cId="0" sldId="274"/>
            <ac:graphicFrameMk id="220" creationId="{00000000-0000-0000-0000-000000000000}"/>
          </ac:graphicFrameMkLst>
        </pc:graphicFrameChg>
      </pc:sldChg>
      <pc:sldChg chg="del">
        <pc:chgData name="Bhawani Shankar Sahu" userId="e5f9bc2e-d4bb-415b-bd8a-e25372d6a074" providerId="ADAL" clId="{59C1C912-9616-41E2-BA6A-CACC1D558B6D}" dt="2023-02-23T20:51:09.967" v="0" actId="47"/>
        <pc:sldMkLst>
          <pc:docMk/>
          <pc:sldMk cId="0" sldId="275"/>
        </pc:sldMkLst>
      </pc:sldChg>
      <pc:sldChg chg="modSp mod">
        <pc:chgData name="Bhawani Shankar Sahu" userId="e5f9bc2e-d4bb-415b-bd8a-e25372d6a074" providerId="ADAL" clId="{59C1C912-9616-41E2-BA6A-CACC1D558B6D}" dt="2023-02-23T22:24:17.418" v="890" actId="1076"/>
        <pc:sldMkLst>
          <pc:docMk/>
          <pc:sldMk cId="0" sldId="276"/>
        </pc:sldMkLst>
        <pc:spChg chg="mod">
          <ac:chgData name="Bhawani Shankar Sahu" userId="e5f9bc2e-d4bb-415b-bd8a-e25372d6a074" providerId="ADAL" clId="{59C1C912-9616-41E2-BA6A-CACC1D558B6D}" dt="2023-02-23T22:24:17.418" v="890" actId="1076"/>
          <ac:spMkLst>
            <pc:docMk/>
            <pc:sldMk cId="0" sldId="276"/>
            <ac:spMk id="233" creationId="{00000000-0000-0000-0000-000000000000}"/>
          </ac:spMkLst>
        </pc:spChg>
        <pc:spChg chg="mod">
          <ac:chgData name="Bhawani Shankar Sahu" userId="e5f9bc2e-d4bb-415b-bd8a-e25372d6a074" providerId="ADAL" clId="{59C1C912-9616-41E2-BA6A-CACC1D558B6D}" dt="2023-02-23T22:18:45.847" v="851"/>
          <ac:spMkLst>
            <pc:docMk/>
            <pc:sldMk cId="0" sldId="276"/>
            <ac:spMk id="234" creationId="{00000000-0000-0000-0000-000000000000}"/>
          </ac:spMkLst>
        </pc:spChg>
        <pc:graphicFrameChg chg="mod modGraphic">
          <ac:chgData name="Bhawani Shankar Sahu" userId="e5f9bc2e-d4bb-415b-bd8a-e25372d6a074" providerId="ADAL" clId="{59C1C912-9616-41E2-BA6A-CACC1D558B6D}" dt="2023-02-23T22:24:00.225" v="889" actId="255"/>
          <ac:graphicFrameMkLst>
            <pc:docMk/>
            <pc:sldMk cId="0" sldId="276"/>
            <ac:graphicFrameMk id="235" creationId="{00000000-0000-0000-0000-000000000000}"/>
          </ac:graphicFrameMkLst>
        </pc:graphicFrameChg>
      </pc:sldChg>
      <pc:sldChg chg="modSp">
        <pc:chgData name="Bhawani Shankar Sahu" userId="e5f9bc2e-d4bb-415b-bd8a-e25372d6a074" providerId="ADAL" clId="{59C1C912-9616-41E2-BA6A-CACC1D558B6D}" dt="2023-02-23T22:18:45.847" v="851"/>
        <pc:sldMkLst>
          <pc:docMk/>
          <pc:sldMk cId="0" sldId="277"/>
        </pc:sldMkLst>
        <pc:spChg chg="mod">
          <ac:chgData name="Bhawani Shankar Sahu" userId="e5f9bc2e-d4bb-415b-bd8a-e25372d6a074" providerId="ADAL" clId="{59C1C912-9616-41E2-BA6A-CACC1D558B6D}" dt="2023-02-23T22:18:45.847" v="851"/>
          <ac:spMkLst>
            <pc:docMk/>
            <pc:sldMk cId="0" sldId="277"/>
            <ac:spMk id="240" creationId="{00000000-0000-0000-0000-000000000000}"/>
          </ac:spMkLst>
        </pc:spChg>
        <pc:spChg chg="mod">
          <ac:chgData name="Bhawani Shankar Sahu" userId="e5f9bc2e-d4bb-415b-bd8a-e25372d6a074" providerId="ADAL" clId="{59C1C912-9616-41E2-BA6A-CACC1D558B6D}" dt="2023-02-23T22:18:45.847" v="851"/>
          <ac:spMkLst>
            <pc:docMk/>
            <pc:sldMk cId="0" sldId="277"/>
            <ac:spMk id="241" creationId="{00000000-0000-0000-0000-000000000000}"/>
          </ac:spMkLst>
        </pc:spChg>
        <pc:spChg chg="mod">
          <ac:chgData name="Bhawani Shankar Sahu" userId="e5f9bc2e-d4bb-415b-bd8a-e25372d6a074" providerId="ADAL" clId="{59C1C912-9616-41E2-BA6A-CACC1D558B6D}" dt="2023-02-23T22:18:45.847" v="851"/>
          <ac:spMkLst>
            <pc:docMk/>
            <pc:sldMk cId="0" sldId="277"/>
            <ac:spMk id="242" creationId="{00000000-0000-0000-0000-000000000000}"/>
          </ac:spMkLst>
        </pc:spChg>
      </pc:sldChg>
      <pc:sldChg chg="modSp">
        <pc:chgData name="Bhawani Shankar Sahu" userId="e5f9bc2e-d4bb-415b-bd8a-e25372d6a074" providerId="ADAL" clId="{59C1C912-9616-41E2-BA6A-CACC1D558B6D}" dt="2023-02-23T22:18:45.847" v="851"/>
        <pc:sldMkLst>
          <pc:docMk/>
          <pc:sldMk cId="0" sldId="278"/>
        </pc:sldMkLst>
        <pc:spChg chg="mod">
          <ac:chgData name="Bhawani Shankar Sahu" userId="e5f9bc2e-d4bb-415b-bd8a-e25372d6a074" providerId="ADAL" clId="{59C1C912-9616-41E2-BA6A-CACC1D558B6D}" dt="2023-02-23T22:18:45.847" v="851"/>
          <ac:spMkLst>
            <pc:docMk/>
            <pc:sldMk cId="0" sldId="278"/>
            <ac:spMk id="247" creationId="{00000000-0000-0000-0000-000000000000}"/>
          </ac:spMkLst>
        </pc:spChg>
        <pc:spChg chg="mod">
          <ac:chgData name="Bhawani Shankar Sahu" userId="e5f9bc2e-d4bb-415b-bd8a-e25372d6a074" providerId="ADAL" clId="{59C1C912-9616-41E2-BA6A-CACC1D558B6D}" dt="2023-02-23T22:18:45.847" v="851"/>
          <ac:spMkLst>
            <pc:docMk/>
            <pc:sldMk cId="0" sldId="278"/>
            <ac:spMk id="248" creationId="{00000000-0000-0000-0000-000000000000}"/>
          </ac:spMkLst>
        </pc:spChg>
        <pc:spChg chg="mod">
          <ac:chgData name="Bhawani Shankar Sahu" userId="e5f9bc2e-d4bb-415b-bd8a-e25372d6a074" providerId="ADAL" clId="{59C1C912-9616-41E2-BA6A-CACC1D558B6D}" dt="2023-02-23T22:18:45.847" v="851"/>
          <ac:spMkLst>
            <pc:docMk/>
            <pc:sldMk cId="0" sldId="278"/>
            <ac:spMk id="249" creationId="{00000000-0000-0000-0000-000000000000}"/>
          </ac:spMkLst>
        </pc:spChg>
      </pc:sldChg>
      <pc:sldChg chg="modSp">
        <pc:chgData name="Bhawani Shankar Sahu" userId="e5f9bc2e-d4bb-415b-bd8a-e25372d6a074" providerId="ADAL" clId="{59C1C912-9616-41E2-BA6A-CACC1D558B6D}" dt="2023-02-23T22:18:45.847" v="851"/>
        <pc:sldMkLst>
          <pc:docMk/>
          <pc:sldMk cId="2018660892" sldId="279"/>
        </pc:sldMkLst>
        <pc:spChg chg="mod">
          <ac:chgData name="Bhawani Shankar Sahu" userId="e5f9bc2e-d4bb-415b-bd8a-e25372d6a074" providerId="ADAL" clId="{59C1C912-9616-41E2-BA6A-CACC1D558B6D}" dt="2023-02-23T22:18:45.847" v="851"/>
          <ac:spMkLst>
            <pc:docMk/>
            <pc:sldMk cId="2018660892" sldId="279"/>
            <ac:spMk id="254" creationId="{00000000-0000-0000-0000-000000000000}"/>
          </ac:spMkLst>
        </pc:spChg>
        <pc:spChg chg="mod">
          <ac:chgData name="Bhawani Shankar Sahu" userId="e5f9bc2e-d4bb-415b-bd8a-e25372d6a074" providerId="ADAL" clId="{59C1C912-9616-41E2-BA6A-CACC1D558B6D}" dt="2023-02-23T22:18:45.847" v="851"/>
          <ac:spMkLst>
            <pc:docMk/>
            <pc:sldMk cId="2018660892" sldId="279"/>
            <ac:spMk id="255" creationId="{00000000-0000-0000-0000-000000000000}"/>
          </ac:spMkLst>
        </pc:spChg>
        <pc:spChg chg="mod">
          <ac:chgData name="Bhawani Shankar Sahu" userId="e5f9bc2e-d4bb-415b-bd8a-e25372d6a074" providerId="ADAL" clId="{59C1C912-9616-41E2-BA6A-CACC1D558B6D}" dt="2023-02-23T22:18:45.847" v="851"/>
          <ac:spMkLst>
            <pc:docMk/>
            <pc:sldMk cId="2018660892" sldId="279"/>
            <ac:spMk id="256" creationId="{00000000-0000-0000-0000-000000000000}"/>
          </ac:spMkLst>
        </pc:spChg>
      </pc:sldChg>
      <pc:sldChg chg="modSp">
        <pc:chgData name="Bhawani Shankar Sahu" userId="e5f9bc2e-d4bb-415b-bd8a-e25372d6a074" providerId="ADAL" clId="{59C1C912-9616-41E2-BA6A-CACC1D558B6D}" dt="2023-02-23T22:18:45.847" v="851"/>
        <pc:sldMkLst>
          <pc:docMk/>
          <pc:sldMk cId="2528787342" sldId="280"/>
        </pc:sldMkLst>
        <pc:spChg chg="mod">
          <ac:chgData name="Bhawani Shankar Sahu" userId="e5f9bc2e-d4bb-415b-bd8a-e25372d6a074" providerId="ADAL" clId="{59C1C912-9616-41E2-BA6A-CACC1D558B6D}" dt="2023-02-23T22:18:45.847" v="851"/>
          <ac:spMkLst>
            <pc:docMk/>
            <pc:sldMk cId="2528787342" sldId="280"/>
            <ac:spMk id="261" creationId="{00000000-0000-0000-0000-000000000000}"/>
          </ac:spMkLst>
        </pc:spChg>
        <pc:spChg chg="mod">
          <ac:chgData name="Bhawani Shankar Sahu" userId="e5f9bc2e-d4bb-415b-bd8a-e25372d6a074" providerId="ADAL" clId="{59C1C912-9616-41E2-BA6A-CACC1D558B6D}" dt="2023-02-23T22:18:45.847" v="851"/>
          <ac:spMkLst>
            <pc:docMk/>
            <pc:sldMk cId="2528787342" sldId="280"/>
            <ac:spMk id="262" creationId="{00000000-0000-0000-0000-000000000000}"/>
          </ac:spMkLst>
        </pc:spChg>
        <pc:spChg chg="mod">
          <ac:chgData name="Bhawani Shankar Sahu" userId="e5f9bc2e-d4bb-415b-bd8a-e25372d6a074" providerId="ADAL" clId="{59C1C912-9616-41E2-BA6A-CACC1D558B6D}" dt="2023-02-23T22:18:45.847" v="851"/>
          <ac:spMkLst>
            <pc:docMk/>
            <pc:sldMk cId="2528787342" sldId="280"/>
            <ac:spMk id="263" creationId="{00000000-0000-0000-0000-000000000000}"/>
          </ac:spMkLst>
        </pc:spChg>
      </pc:sldChg>
      <pc:sldChg chg="modSp mod">
        <pc:chgData name="Bhawani Shankar Sahu" userId="e5f9bc2e-d4bb-415b-bd8a-e25372d6a074" providerId="ADAL" clId="{59C1C912-9616-41E2-BA6A-CACC1D558B6D}" dt="2023-02-23T22:18:45.973" v="854" actId="27636"/>
        <pc:sldMkLst>
          <pc:docMk/>
          <pc:sldMk cId="3150675965" sldId="281"/>
        </pc:sldMkLst>
        <pc:spChg chg="mod">
          <ac:chgData name="Bhawani Shankar Sahu" userId="e5f9bc2e-d4bb-415b-bd8a-e25372d6a074" providerId="ADAL" clId="{59C1C912-9616-41E2-BA6A-CACC1D558B6D}" dt="2023-02-23T22:18:45.847" v="851"/>
          <ac:spMkLst>
            <pc:docMk/>
            <pc:sldMk cId="3150675965" sldId="281"/>
            <ac:spMk id="268" creationId="{00000000-0000-0000-0000-000000000000}"/>
          </ac:spMkLst>
        </pc:spChg>
        <pc:spChg chg="mod">
          <ac:chgData name="Bhawani Shankar Sahu" userId="e5f9bc2e-d4bb-415b-bd8a-e25372d6a074" providerId="ADAL" clId="{59C1C912-9616-41E2-BA6A-CACC1D558B6D}" dt="2023-02-23T22:18:45.973" v="854" actId="27636"/>
          <ac:spMkLst>
            <pc:docMk/>
            <pc:sldMk cId="3150675965" sldId="281"/>
            <ac:spMk id="269" creationId="{00000000-0000-0000-0000-000000000000}"/>
          </ac:spMkLst>
        </pc:spChg>
        <pc:spChg chg="mod">
          <ac:chgData name="Bhawani Shankar Sahu" userId="e5f9bc2e-d4bb-415b-bd8a-e25372d6a074" providerId="ADAL" clId="{59C1C912-9616-41E2-BA6A-CACC1D558B6D}" dt="2023-02-23T22:18:45.847" v="851"/>
          <ac:spMkLst>
            <pc:docMk/>
            <pc:sldMk cId="3150675965" sldId="281"/>
            <ac:spMk id="270" creationId="{00000000-0000-0000-0000-000000000000}"/>
          </ac:spMkLst>
        </pc:spChg>
      </pc:sldChg>
      <pc:sldChg chg="modSp">
        <pc:chgData name="Bhawani Shankar Sahu" userId="e5f9bc2e-d4bb-415b-bd8a-e25372d6a074" providerId="ADAL" clId="{59C1C912-9616-41E2-BA6A-CACC1D558B6D}" dt="2023-02-23T22:18:45.847" v="851"/>
        <pc:sldMkLst>
          <pc:docMk/>
          <pc:sldMk cId="3046534593" sldId="282"/>
        </pc:sldMkLst>
        <pc:spChg chg="mod">
          <ac:chgData name="Bhawani Shankar Sahu" userId="e5f9bc2e-d4bb-415b-bd8a-e25372d6a074" providerId="ADAL" clId="{59C1C912-9616-41E2-BA6A-CACC1D558B6D}" dt="2023-02-23T22:18:45.847" v="851"/>
          <ac:spMkLst>
            <pc:docMk/>
            <pc:sldMk cId="3046534593" sldId="282"/>
            <ac:spMk id="275" creationId="{00000000-0000-0000-0000-000000000000}"/>
          </ac:spMkLst>
        </pc:spChg>
        <pc:spChg chg="mod">
          <ac:chgData name="Bhawani Shankar Sahu" userId="e5f9bc2e-d4bb-415b-bd8a-e25372d6a074" providerId="ADAL" clId="{59C1C912-9616-41E2-BA6A-CACC1D558B6D}" dt="2023-02-23T22:18:45.847" v="851"/>
          <ac:spMkLst>
            <pc:docMk/>
            <pc:sldMk cId="3046534593" sldId="282"/>
            <ac:spMk id="276" creationId="{00000000-0000-0000-0000-000000000000}"/>
          </ac:spMkLst>
        </pc:spChg>
        <pc:spChg chg="mod">
          <ac:chgData name="Bhawani Shankar Sahu" userId="e5f9bc2e-d4bb-415b-bd8a-e25372d6a074" providerId="ADAL" clId="{59C1C912-9616-41E2-BA6A-CACC1D558B6D}" dt="2023-02-23T22:18:45.847" v="851"/>
          <ac:spMkLst>
            <pc:docMk/>
            <pc:sldMk cId="3046534593" sldId="282"/>
            <ac:spMk id="277" creationId="{00000000-0000-0000-0000-000000000000}"/>
          </ac:spMkLst>
        </pc:spChg>
      </pc:sldChg>
      <pc:sldChg chg="modSp mod">
        <pc:chgData name="Bhawani Shankar Sahu" userId="e5f9bc2e-d4bb-415b-bd8a-e25372d6a074" providerId="ADAL" clId="{59C1C912-9616-41E2-BA6A-CACC1D558B6D}" dt="2023-02-23T22:30:46.402" v="931" actId="113"/>
        <pc:sldMkLst>
          <pc:docMk/>
          <pc:sldMk cId="3106425846" sldId="283"/>
        </pc:sldMkLst>
        <pc:spChg chg="mod">
          <ac:chgData name="Bhawani Shankar Sahu" userId="e5f9bc2e-d4bb-415b-bd8a-e25372d6a074" providerId="ADAL" clId="{59C1C912-9616-41E2-BA6A-CACC1D558B6D}" dt="2023-02-23T22:30:46.402" v="931" actId="113"/>
          <ac:spMkLst>
            <pc:docMk/>
            <pc:sldMk cId="3106425846" sldId="283"/>
            <ac:spMk id="282" creationId="{00000000-0000-0000-0000-000000000000}"/>
          </ac:spMkLst>
        </pc:spChg>
        <pc:spChg chg="mod">
          <ac:chgData name="Bhawani Shankar Sahu" userId="e5f9bc2e-d4bb-415b-bd8a-e25372d6a074" providerId="ADAL" clId="{59C1C912-9616-41E2-BA6A-CACC1D558B6D}" dt="2023-02-23T22:30:27.943" v="928" actId="1076"/>
          <ac:spMkLst>
            <pc:docMk/>
            <pc:sldMk cId="3106425846" sldId="283"/>
            <ac:spMk id="283" creationId="{00000000-0000-0000-0000-000000000000}"/>
          </ac:spMkLst>
        </pc:spChg>
        <pc:spChg chg="mod">
          <ac:chgData name="Bhawani Shankar Sahu" userId="e5f9bc2e-d4bb-415b-bd8a-e25372d6a074" providerId="ADAL" clId="{59C1C912-9616-41E2-BA6A-CACC1D558B6D}" dt="2023-02-23T22:18:45.847" v="851"/>
          <ac:spMkLst>
            <pc:docMk/>
            <pc:sldMk cId="3106425846" sldId="283"/>
            <ac:spMk id="284" creationId="{00000000-0000-0000-0000-000000000000}"/>
          </ac:spMkLst>
        </pc:spChg>
        <pc:spChg chg="mod">
          <ac:chgData name="Bhawani Shankar Sahu" userId="e5f9bc2e-d4bb-415b-bd8a-e25372d6a074" providerId="ADAL" clId="{59C1C912-9616-41E2-BA6A-CACC1D558B6D}" dt="2023-02-23T22:30:32.552" v="929" actId="1076"/>
          <ac:spMkLst>
            <pc:docMk/>
            <pc:sldMk cId="3106425846" sldId="283"/>
            <ac:spMk id="285" creationId="{00000000-0000-0000-0000-000000000000}"/>
          </ac:spMkLst>
        </pc:spChg>
      </pc:sldChg>
      <pc:sldChg chg="modSp">
        <pc:chgData name="Bhawani Shankar Sahu" userId="e5f9bc2e-d4bb-415b-bd8a-e25372d6a074" providerId="ADAL" clId="{59C1C912-9616-41E2-BA6A-CACC1D558B6D}" dt="2023-02-23T22:18:45.847" v="851"/>
        <pc:sldMkLst>
          <pc:docMk/>
          <pc:sldMk cId="787633964" sldId="284"/>
        </pc:sldMkLst>
        <pc:spChg chg="mod">
          <ac:chgData name="Bhawani Shankar Sahu" userId="e5f9bc2e-d4bb-415b-bd8a-e25372d6a074" providerId="ADAL" clId="{59C1C912-9616-41E2-BA6A-CACC1D558B6D}" dt="2023-02-23T22:18:45.847" v="851"/>
          <ac:spMkLst>
            <pc:docMk/>
            <pc:sldMk cId="787633964" sldId="284"/>
            <ac:spMk id="290" creationId="{00000000-0000-0000-0000-000000000000}"/>
          </ac:spMkLst>
        </pc:spChg>
        <pc:spChg chg="mod">
          <ac:chgData name="Bhawani Shankar Sahu" userId="e5f9bc2e-d4bb-415b-bd8a-e25372d6a074" providerId="ADAL" clId="{59C1C912-9616-41E2-BA6A-CACC1D558B6D}" dt="2023-02-23T22:18:45.847" v="851"/>
          <ac:spMkLst>
            <pc:docMk/>
            <pc:sldMk cId="787633964" sldId="284"/>
            <ac:spMk id="291" creationId="{00000000-0000-0000-0000-000000000000}"/>
          </ac:spMkLst>
        </pc:spChg>
        <pc:spChg chg="mod">
          <ac:chgData name="Bhawani Shankar Sahu" userId="e5f9bc2e-d4bb-415b-bd8a-e25372d6a074" providerId="ADAL" clId="{59C1C912-9616-41E2-BA6A-CACC1D558B6D}" dt="2023-02-23T22:18:45.847" v="851"/>
          <ac:spMkLst>
            <pc:docMk/>
            <pc:sldMk cId="787633964" sldId="284"/>
            <ac:spMk id="292" creationId="{00000000-0000-0000-0000-000000000000}"/>
          </ac:spMkLst>
        </pc:spChg>
      </pc:sldChg>
      <pc:sldChg chg="modSp mod">
        <pc:chgData name="Bhawani Shankar Sahu" userId="e5f9bc2e-d4bb-415b-bd8a-e25372d6a074" providerId="ADAL" clId="{59C1C912-9616-41E2-BA6A-CACC1D558B6D}" dt="2023-02-23T22:31:21.074" v="935" actId="14100"/>
        <pc:sldMkLst>
          <pc:docMk/>
          <pc:sldMk cId="763976915" sldId="285"/>
        </pc:sldMkLst>
        <pc:spChg chg="mod">
          <ac:chgData name="Bhawani Shankar Sahu" userId="e5f9bc2e-d4bb-415b-bd8a-e25372d6a074" providerId="ADAL" clId="{59C1C912-9616-41E2-BA6A-CACC1D558B6D}" dt="2023-02-23T22:18:45.847" v="851"/>
          <ac:spMkLst>
            <pc:docMk/>
            <pc:sldMk cId="763976915" sldId="285"/>
            <ac:spMk id="297" creationId="{00000000-0000-0000-0000-000000000000}"/>
          </ac:spMkLst>
        </pc:spChg>
        <pc:spChg chg="mod">
          <ac:chgData name="Bhawani Shankar Sahu" userId="e5f9bc2e-d4bb-415b-bd8a-e25372d6a074" providerId="ADAL" clId="{59C1C912-9616-41E2-BA6A-CACC1D558B6D}" dt="2023-02-23T22:31:21.074" v="935" actId="14100"/>
          <ac:spMkLst>
            <pc:docMk/>
            <pc:sldMk cId="763976915" sldId="285"/>
            <ac:spMk id="298" creationId="{00000000-0000-0000-0000-000000000000}"/>
          </ac:spMkLst>
        </pc:spChg>
        <pc:spChg chg="mod">
          <ac:chgData name="Bhawani Shankar Sahu" userId="e5f9bc2e-d4bb-415b-bd8a-e25372d6a074" providerId="ADAL" clId="{59C1C912-9616-41E2-BA6A-CACC1D558B6D}" dt="2023-02-23T22:18:45.847" v="851"/>
          <ac:spMkLst>
            <pc:docMk/>
            <pc:sldMk cId="763976915" sldId="285"/>
            <ac:spMk id="299" creationId="{00000000-0000-0000-0000-000000000000}"/>
          </ac:spMkLst>
        </pc:spChg>
        <pc:graphicFrameChg chg="mod modGraphic">
          <ac:chgData name="Bhawani Shankar Sahu" userId="e5f9bc2e-d4bb-415b-bd8a-e25372d6a074" providerId="ADAL" clId="{59C1C912-9616-41E2-BA6A-CACC1D558B6D}" dt="2023-02-23T22:31:17.941" v="934" actId="1076"/>
          <ac:graphicFrameMkLst>
            <pc:docMk/>
            <pc:sldMk cId="763976915" sldId="285"/>
            <ac:graphicFrameMk id="300" creationId="{00000000-0000-0000-0000-000000000000}"/>
          </ac:graphicFrameMkLst>
        </pc:graphicFrameChg>
      </pc:sldChg>
      <pc:sldChg chg="modSp mod">
        <pc:chgData name="Bhawani Shankar Sahu" userId="e5f9bc2e-d4bb-415b-bd8a-e25372d6a074" providerId="ADAL" clId="{59C1C912-9616-41E2-BA6A-CACC1D558B6D}" dt="2023-02-23T22:31:30.069" v="937" actId="20577"/>
        <pc:sldMkLst>
          <pc:docMk/>
          <pc:sldMk cId="1115307013" sldId="286"/>
        </pc:sldMkLst>
        <pc:spChg chg="mod">
          <ac:chgData name="Bhawani Shankar Sahu" userId="e5f9bc2e-d4bb-415b-bd8a-e25372d6a074" providerId="ADAL" clId="{59C1C912-9616-41E2-BA6A-CACC1D558B6D}" dt="2023-02-23T22:31:30.069" v="937" actId="20577"/>
          <ac:spMkLst>
            <pc:docMk/>
            <pc:sldMk cId="1115307013" sldId="286"/>
            <ac:spMk id="305" creationId="{00000000-0000-0000-0000-000000000000}"/>
          </ac:spMkLst>
        </pc:spChg>
        <pc:spChg chg="mod">
          <ac:chgData name="Bhawani Shankar Sahu" userId="e5f9bc2e-d4bb-415b-bd8a-e25372d6a074" providerId="ADAL" clId="{59C1C912-9616-41E2-BA6A-CACC1D558B6D}" dt="2023-02-23T22:18:45.847" v="851"/>
          <ac:spMkLst>
            <pc:docMk/>
            <pc:sldMk cId="1115307013" sldId="286"/>
            <ac:spMk id="306" creationId="{00000000-0000-0000-0000-000000000000}"/>
          </ac:spMkLst>
        </pc:spChg>
        <pc:spChg chg="mod">
          <ac:chgData name="Bhawani Shankar Sahu" userId="e5f9bc2e-d4bb-415b-bd8a-e25372d6a074" providerId="ADAL" clId="{59C1C912-9616-41E2-BA6A-CACC1D558B6D}" dt="2023-02-23T22:18:45.847" v="851"/>
          <ac:spMkLst>
            <pc:docMk/>
            <pc:sldMk cId="1115307013" sldId="286"/>
            <ac:spMk id="307" creationId="{00000000-0000-0000-0000-000000000000}"/>
          </ac:spMkLst>
        </pc:spChg>
      </pc:sldChg>
      <pc:sldChg chg="modSp mod">
        <pc:chgData name="Bhawani Shankar Sahu" userId="e5f9bc2e-d4bb-415b-bd8a-e25372d6a074" providerId="ADAL" clId="{59C1C912-9616-41E2-BA6A-CACC1D558B6D}" dt="2023-02-23T22:31:52.749" v="942" actId="27636"/>
        <pc:sldMkLst>
          <pc:docMk/>
          <pc:sldMk cId="2740447350" sldId="287"/>
        </pc:sldMkLst>
        <pc:spChg chg="mod">
          <ac:chgData name="Bhawani Shankar Sahu" userId="e5f9bc2e-d4bb-415b-bd8a-e25372d6a074" providerId="ADAL" clId="{59C1C912-9616-41E2-BA6A-CACC1D558B6D}" dt="2023-02-23T22:19:55.766" v="862" actId="27636"/>
          <ac:spMkLst>
            <pc:docMk/>
            <pc:sldMk cId="2740447350" sldId="287"/>
            <ac:spMk id="312" creationId="{00000000-0000-0000-0000-000000000000}"/>
          </ac:spMkLst>
        </pc:spChg>
        <pc:spChg chg="mod">
          <ac:chgData name="Bhawani Shankar Sahu" userId="e5f9bc2e-d4bb-415b-bd8a-e25372d6a074" providerId="ADAL" clId="{59C1C912-9616-41E2-BA6A-CACC1D558B6D}" dt="2023-02-23T22:31:52.749" v="942" actId="27636"/>
          <ac:spMkLst>
            <pc:docMk/>
            <pc:sldMk cId="2740447350" sldId="287"/>
            <ac:spMk id="313" creationId="{00000000-0000-0000-0000-000000000000}"/>
          </ac:spMkLst>
        </pc:spChg>
        <pc:spChg chg="mod">
          <ac:chgData name="Bhawani Shankar Sahu" userId="e5f9bc2e-d4bb-415b-bd8a-e25372d6a074" providerId="ADAL" clId="{59C1C912-9616-41E2-BA6A-CACC1D558B6D}" dt="2023-02-23T22:18:45.847" v="851"/>
          <ac:spMkLst>
            <pc:docMk/>
            <pc:sldMk cId="2740447350" sldId="287"/>
            <ac:spMk id="314" creationId="{00000000-0000-0000-0000-000000000000}"/>
          </ac:spMkLst>
        </pc:spChg>
        <pc:graphicFrameChg chg="mod modGraphic">
          <ac:chgData name="Bhawani Shankar Sahu" userId="e5f9bc2e-d4bb-415b-bd8a-e25372d6a074" providerId="ADAL" clId="{59C1C912-9616-41E2-BA6A-CACC1D558B6D}" dt="2023-02-23T22:31:47.782" v="940" actId="1076"/>
          <ac:graphicFrameMkLst>
            <pc:docMk/>
            <pc:sldMk cId="2740447350" sldId="287"/>
            <ac:graphicFrameMk id="315" creationId="{00000000-0000-0000-0000-000000000000}"/>
          </ac:graphicFrameMkLst>
        </pc:graphicFrameChg>
      </pc:sldChg>
      <pc:sldChg chg="modSp">
        <pc:chgData name="Bhawani Shankar Sahu" userId="e5f9bc2e-d4bb-415b-bd8a-e25372d6a074" providerId="ADAL" clId="{59C1C912-9616-41E2-BA6A-CACC1D558B6D}" dt="2023-02-23T22:18:45.847" v="851"/>
        <pc:sldMkLst>
          <pc:docMk/>
          <pc:sldMk cId="0" sldId="288"/>
        </pc:sldMkLst>
        <pc:spChg chg="mod">
          <ac:chgData name="Bhawani Shankar Sahu" userId="e5f9bc2e-d4bb-415b-bd8a-e25372d6a074" providerId="ADAL" clId="{59C1C912-9616-41E2-BA6A-CACC1D558B6D}" dt="2023-02-23T22:18:45.847" v="851"/>
          <ac:spMkLst>
            <pc:docMk/>
            <pc:sldMk cId="0" sldId="288"/>
            <ac:spMk id="320" creationId="{00000000-0000-0000-0000-000000000000}"/>
          </ac:spMkLst>
        </pc:spChg>
        <pc:spChg chg="mod">
          <ac:chgData name="Bhawani Shankar Sahu" userId="e5f9bc2e-d4bb-415b-bd8a-e25372d6a074" providerId="ADAL" clId="{59C1C912-9616-41E2-BA6A-CACC1D558B6D}" dt="2023-02-23T22:18:45.847" v="851"/>
          <ac:spMkLst>
            <pc:docMk/>
            <pc:sldMk cId="0" sldId="288"/>
            <ac:spMk id="321" creationId="{00000000-0000-0000-0000-000000000000}"/>
          </ac:spMkLst>
        </pc:spChg>
        <pc:spChg chg="mod">
          <ac:chgData name="Bhawani Shankar Sahu" userId="e5f9bc2e-d4bb-415b-bd8a-e25372d6a074" providerId="ADAL" clId="{59C1C912-9616-41E2-BA6A-CACC1D558B6D}" dt="2023-02-23T22:18:45.847" v="851"/>
          <ac:spMkLst>
            <pc:docMk/>
            <pc:sldMk cId="0" sldId="288"/>
            <ac:spMk id="322" creationId="{00000000-0000-0000-0000-000000000000}"/>
          </ac:spMkLst>
        </pc:spChg>
      </pc:sldChg>
      <pc:sldChg chg="modSp">
        <pc:chgData name="Bhawani Shankar Sahu" userId="e5f9bc2e-d4bb-415b-bd8a-e25372d6a074" providerId="ADAL" clId="{59C1C912-9616-41E2-BA6A-CACC1D558B6D}" dt="2023-02-23T22:18:45.847" v="851"/>
        <pc:sldMkLst>
          <pc:docMk/>
          <pc:sldMk cId="52952779" sldId="289"/>
        </pc:sldMkLst>
        <pc:spChg chg="mod">
          <ac:chgData name="Bhawani Shankar Sahu" userId="e5f9bc2e-d4bb-415b-bd8a-e25372d6a074" providerId="ADAL" clId="{59C1C912-9616-41E2-BA6A-CACC1D558B6D}" dt="2023-02-23T22:18:45.847" v="851"/>
          <ac:spMkLst>
            <pc:docMk/>
            <pc:sldMk cId="52952779" sldId="289"/>
            <ac:spMk id="327" creationId="{00000000-0000-0000-0000-000000000000}"/>
          </ac:spMkLst>
        </pc:spChg>
        <pc:spChg chg="mod">
          <ac:chgData name="Bhawani Shankar Sahu" userId="e5f9bc2e-d4bb-415b-bd8a-e25372d6a074" providerId="ADAL" clId="{59C1C912-9616-41E2-BA6A-CACC1D558B6D}" dt="2023-02-23T22:18:45.847" v="851"/>
          <ac:spMkLst>
            <pc:docMk/>
            <pc:sldMk cId="52952779" sldId="289"/>
            <ac:spMk id="328" creationId="{00000000-0000-0000-0000-000000000000}"/>
          </ac:spMkLst>
        </pc:spChg>
        <pc:spChg chg="mod">
          <ac:chgData name="Bhawani Shankar Sahu" userId="e5f9bc2e-d4bb-415b-bd8a-e25372d6a074" providerId="ADAL" clId="{59C1C912-9616-41E2-BA6A-CACC1D558B6D}" dt="2023-02-23T22:18:45.847" v="851"/>
          <ac:spMkLst>
            <pc:docMk/>
            <pc:sldMk cId="52952779" sldId="289"/>
            <ac:spMk id="329" creationId="{00000000-0000-0000-0000-000000000000}"/>
          </ac:spMkLst>
        </pc:spChg>
      </pc:sldChg>
      <pc:sldChg chg="modSp">
        <pc:chgData name="Bhawani Shankar Sahu" userId="e5f9bc2e-d4bb-415b-bd8a-e25372d6a074" providerId="ADAL" clId="{59C1C912-9616-41E2-BA6A-CACC1D558B6D}" dt="2023-02-23T22:18:45.847" v="851"/>
        <pc:sldMkLst>
          <pc:docMk/>
          <pc:sldMk cId="713555748" sldId="290"/>
        </pc:sldMkLst>
        <pc:spChg chg="mod">
          <ac:chgData name="Bhawani Shankar Sahu" userId="e5f9bc2e-d4bb-415b-bd8a-e25372d6a074" providerId="ADAL" clId="{59C1C912-9616-41E2-BA6A-CACC1D558B6D}" dt="2023-02-23T22:18:45.847" v="851"/>
          <ac:spMkLst>
            <pc:docMk/>
            <pc:sldMk cId="713555748" sldId="290"/>
            <ac:spMk id="334" creationId="{00000000-0000-0000-0000-000000000000}"/>
          </ac:spMkLst>
        </pc:spChg>
        <pc:spChg chg="mod">
          <ac:chgData name="Bhawani Shankar Sahu" userId="e5f9bc2e-d4bb-415b-bd8a-e25372d6a074" providerId="ADAL" clId="{59C1C912-9616-41E2-BA6A-CACC1D558B6D}" dt="2023-02-23T22:18:45.847" v="851"/>
          <ac:spMkLst>
            <pc:docMk/>
            <pc:sldMk cId="713555748" sldId="290"/>
            <ac:spMk id="335" creationId="{00000000-0000-0000-0000-000000000000}"/>
          </ac:spMkLst>
        </pc:spChg>
        <pc:spChg chg="mod">
          <ac:chgData name="Bhawani Shankar Sahu" userId="e5f9bc2e-d4bb-415b-bd8a-e25372d6a074" providerId="ADAL" clId="{59C1C912-9616-41E2-BA6A-CACC1D558B6D}" dt="2023-02-23T22:18:45.847" v="851"/>
          <ac:spMkLst>
            <pc:docMk/>
            <pc:sldMk cId="713555748" sldId="290"/>
            <ac:spMk id="336" creationId="{00000000-0000-0000-0000-000000000000}"/>
          </ac:spMkLst>
        </pc:spChg>
      </pc:sldChg>
      <pc:sldChg chg="modSp mod">
        <pc:chgData name="Bhawani Shankar Sahu" userId="e5f9bc2e-d4bb-415b-bd8a-e25372d6a074" providerId="ADAL" clId="{59C1C912-9616-41E2-BA6A-CACC1D558B6D}" dt="2023-02-23T22:32:29.590" v="945" actId="14100"/>
        <pc:sldMkLst>
          <pc:docMk/>
          <pc:sldMk cId="0" sldId="291"/>
        </pc:sldMkLst>
        <pc:spChg chg="mod">
          <ac:chgData name="Bhawani Shankar Sahu" userId="e5f9bc2e-d4bb-415b-bd8a-e25372d6a074" providerId="ADAL" clId="{59C1C912-9616-41E2-BA6A-CACC1D558B6D}" dt="2023-02-23T22:32:29.590" v="945" actId="14100"/>
          <ac:spMkLst>
            <pc:docMk/>
            <pc:sldMk cId="0" sldId="291"/>
            <ac:spMk id="342" creationId="{00000000-0000-0000-0000-000000000000}"/>
          </ac:spMkLst>
        </pc:spChg>
        <pc:spChg chg="mod">
          <ac:chgData name="Bhawani Shankar Sahu" userId="e5f9bc2e-d4bb-415b-bd8a-e25372d6a074" providerId="ADAL" clId="{59C1C912-9616-41E2-BA6A-CACC1D558B6D}" dt="2023-02-23T22:18:45.847" v="851"/>
          <ac:spMkLst>
            <pc:docMk/>
            <pc:sldMk cId="0" sldId="291"/>
            <ac:spMk id="343" creationId="{00000000-0000-0000-0000-000000000000}"/>
          </ac:spMkLst>
        </pc:spChg>
        <pc:spChg chg="mod">
          <ac:chgData name="Bhawani Shankar Sahu" userId="e5f9bc2e-d4bb-415b-bd8a-e25372d6a074" providerId="ADAL" clId="{59C1C912-9616-41E2-BA6A-CACC1D558B6D}" dt="2023-02-23T22:32:22.971" v="944" actId="255"/>
          <ac:spMkLst>
            <pc:docMk/>
            <pc:sldMk cId="0" sldId="291"/>
            <ac:spMk id="344" creationId="{00000000-0000-0000-0000-000000000000}"/>
          </ac:spMkLst>
        </pc:spChg>
      </pc:sldChg>
      <pc:sldChg chg="modSp mod">
        <pc:chgData name="Bhawani Shankar Sahu" userId="e5f9bc2e-d4bb-415b-bd8a-e25372d6a074" providerId="ADAL" clId="{59C1C912-9616-41E2-BA6A-CACC1D558B6D}" dt="2023-02-23T22:32:51.494" v="947" actId="14100"/>
        <pc:sldMkLst>
          <pc:docMk/>
          <pc:sldMk cId="0" sldId="292"/>
        </pc:sldMkLst>
        <pc:spChg chg="mod">
          <ac:chgData name="Bhawani Shankar Sahu" userId="e5f9bc2e-d4bb-415b-bd8a-e25372d6a074" providerId="ADAL" clId="{59C1C912-9616-41E2-BA6A-CACC1D558B6D}" dt="2023-02-23T22:32:51.494" v="947" actId="14100"/>
          <ac:spMkLst>
            <pc:docMk/>
            <pc:sldMk cId="0" sldId="292"/>
            <ac:spMk id="350" creationId="{00000000-0000-0000-0000-000000000000}"/>
          </ac:spMkLst>
        </pc:spChg>
        <pc:spChg chg="mod">
          <ac:chgData name="Bhawani Shankar Sahu" userId="e5f9bc2e-d4bb-415b-bd8a-e25372d6a074" providerId="ADAL" clId="{59C1C912-9616-41E2-BA6A-CACC1D558B6D}" dt="2023-02-23T22:18:45.847" v="851"/>
          <ac:spMkLst>
            <pc:docMk/>
            <pc:sldMk cId="0" sldId="292"/>
            <ac:spMk id="351" creationId="{00000000-0000-0000-0000-000000000000}"/>
          </ac:spMkLst>
        </pc:spChg>
      </pc:sldChg>
      <pc:sldChg chg="modSp mod">
        <pc:chgData name="Bhawani Shankar Sahu" userId="e5f9bc2e-d4bb-415b-bd8a-e25372d6a074" providerId="ADAL" clId="{59C1C912-9616-41E2-BA6A-CACC1D558B6D}" dt="2023-02-23T22:33:17.351" v="951" actId="1076"/>
        <pc:sldMkLst>
          <pc:docMk/>
          <pc:sldMk cId="1012774214" sldId="293"/>
        </pc:sldMkLst>
        <pc:spChg chg="mod">
          <ac:chgData name="Bhawani Shankar Sahu" userId="e5f9bc2e-d4bb-415b-bd8a-e25372d6a074" providerId="ADAL" clId="{59C1C912-9616-41E2-BA6A-CACC1D558B6D}" dt="2023-02-23T22:33:17.351" v="951" actId="1076"/>
          <ac:spMkLst>
            <pc:docMk/>
            <pc:sldMk cId="1012774214" sldId="293"/>
            <ac:spMk id="356" creationId="{00000000-0000-0000-0000-000000000000}"/>
          </ac:spMkLst>
        </pc:spChg>
        <pc:spChg chg="mod">
          <ac:chgData name="Bhawani Shankar Sahu" userId="e5f9bc2e-d4bb-415b-bd8a-e25372d6a074" providerId="ADAL" clId="{59C1C912-9616-41E2-BA6A-CACC1D558B6D}" dt="2023-02-23T22:33:04.496" v="949" actId="14100"/>
          <ac:spMkLst>
            <pc:docMk/>
            <pc:sldMk cId="1012774214" sldId="293"/>
            <ac:spMk id="357" creationId="{00000000-0000-0000-0000-000000000000}"/>
          </ac:spMkLst>
        </pc:spChg>
        <pc:spChg chg="mod">
          <ac:chgData name="Bhawani Shankar Sahu" userId="e5f9bc2e-d4bb-415b-bd8a-e25372d6a074" providerId="ADAL" clId="{59C1C912-9616-41E2-BA6A-CACC1D558B6D}" dt="2023-02-23T22:18:45.847" v="851"/>
          <ac:spMkLst>
            <pc:docMk/>
            <pc:sldMk cId="1012774214" sldId="293"/>
            <ac:spMk id="358" creationId="{00000000-0000-0000-0000-000000000000}"/>
          </ac:spMkLst>
        </pc:spChg>
      </pc:sldChg>
      <pc:sldChg chg="modSp mod">
        <pc:chgData name="Bhawani Shankar Sahu" userId="e5f9bc2e-d4bb-415b-bd8a-e25372d6a074" providerId="ADAL" clId="{59C1C912-9616-41E2-BA6A-CACC1D558B6D}" dt="2023-02-23T22:33:55.361" v="956" actId="1076"/>
        <pc:sldMkLst>
          <pc:docMk/>
          <pc:sldMk cId="1996197574" sldId="294"/>
        </pc:sldMkLst>
        <pc:spChg chg="mod">
          <ac:chgData name="Bhawani Shankar Sahu" userId="e5f9bc2e-d4bb-415b-bd8a-e25372d6a074" providerId="ADAL" clId="{59C1C912-9616-41E2-BA6A-CACC1D558B6D}" dt="2023-02-23T22:33:55.361" v="956" actId="1076"/>
          <ac:spMkLst>
            <pc:docMk/>
            <pc:sldMk cId="1996197574" sldId="294"/>
            <ac:spMk id="363" creationId="{00000000-0000-0000-0000-000000000000}"/>
          </ac:spMkLst>
        </pc:spChg>
        <pc:spChg chg="mod">
          <ac:chgData name="Bhawani Shankar Sahu" userId="e5f9bc2e-d4bb-415b-bd8a-e25372d6a074" providerId="ADAL" clId="{59C1C912-9616-41E2-BA6A-CACC1D558B6D}" dt="2023-02-23T22:33:37.184" v="953" actId="14100"/>
          <ac:spMkLst>
            <pc:docMk/>
            <pc:sldMk cId="1996197574" sldId="294"/>
            <ac:spMk id="364" creationId="{00000000-0000-0000-0000-000000000000}"/>
          </ac:spMkLst>
        </pc:spChg>
      </pc:sldChg>
      <pc:sldChg chg="modSp mod">
        <pc:chgData name="Bhawani Shankar Sahu" userId="e5f9bc2e-d4bb-415b-bd8a-e25372d6a074" providerId="ADAL" clId="{59C1C912-9616-41E2-BA6A-CACC1D558B6D}" dt="2023-02-23T22:35:24.289" v="967" actId="948"/>
        <pc:sldMkLst>
          <pc:docMk/>
          <pc:sldMk cId="2161507477" sldId="295"/>
        </pc:sldMkLst>
        <pc:spChg chg="mod">
          <ac:chgData name="Bhawani Shankar Sahu" userId="e5f9bc2e-d4bb-415b-bd8a-e25372d6a074" providerId="ADAL" clId="{59C1C912-9616-41E2-BA6A-CACC1D558B6D}" dt="2023-02-23T22:34:44.189" v="964" actId="1076"/>
          <ac:spMkLst>
            <pc:docMk/>
            <pc:sldMk cId="2161507477" sldId="295"/>
            <ac:spMk id="369" creationId="{00000000-0000-0000-0000-000000000000}"/>
          </ac:spMkLst>
        </pc:spChg>
        <pc:spChg chg="mod">
          <ac:chgData name="Bhawani Shankar Sahu" userId="e5f9bc2e-d4bb-415b-bd8a-e25372d6a074" providerId="ADAL" clId="{59C1C912-9616-41E2-BA6A-CACC1D558B6D}" dt="2023-02-23T22:35:24.289" v="967" actId="948"/>
          <ac:spMkLst>
            <pc:docMk/>
            <pc:sldMk cId="2161507477" sldId="295"/>
            <ac:spMk id="370" creationId="{00000000-0000-0000-0000-000000000000}"/>
          </ac:spMkLst>
        </pc:spChg>
      </pc:sldChg>
      <pc:sldChg chg="modSp mod">
        <pc:chgData name="Bhawani Shankar Sahu" userId="e5f9bc2e-d4bb-415b-bd8a-e25372d6a074" providerId="ADAL" clId="{59C1C912-9616-41E2-BA6A-CACC1D558B6D}" dt="2023-02-23T22:35:59.007" v="972" actId="1076"/>
        <pc:sldMkLst>
          <pc:docMk/>
          <pc:sldMk cId="0" sldId="296"/>
        </pc:sldMkLst>
        <pc:spChg chg="mod">
          <ac:chgData name="Bhawani Shankar Sahu" userId="e5f9bc2e-d4bb-415b-bd8a-e25372d6a074" providerId="ADAL" clId="{59C1C912-9616-41E2-BA6A-CACC1D558B6D}" dt="2023-02-23T22:35:59.007" v="972" actId="1076"/>
          <ac:spMkLst>
            <pc:docMk/>
            <pc:sldMk cId="0" sldId="296"/>
            <ac:spMk id="375" creationId="{00000000-0000-0000-0000-000000000000}"/>
          </ac:spMkLst>
        </pc:spChg>
        <pc:spChg chg="mod">
          <ac:chgData name="Bhawani Shankar Sahu" userId="e5f9bc2e-d4bb-415b-bd8a-e25372d6a074" providerId="ADAL" clId="{59C1C912-9616-41E2-BA6A-CACC1D558B6D}" dt="2023-02-23T22:35:48.292" v="969" actId="14100"/>
          <ac:spMkLst>
            <pc:docMk/>
            <pc:sldMk cId="0" sldId="296"/>
            <ac:spMk id="376" creationId="{00000000-0000-0000-0000-000000000000}"/>
          </ac:spMkLst>
        </pc:spChg>
      </pc:sldChg>
      <pc:sldChg chg="modSp mod">
        <pc:chgData name="Bhawani Shankar Sahu" userId="e5f9bc2e-d4bb-415b-bd8a-e25372d6a074" providerId="ADAL" clId="{59C1C912-9616-41E2-BA6A-CACC1D558B6D}" dt="2023-02-23T22:36:13.115" v="976" actId="27636"/>
        <pc:sldMkLst>
          <pc:docMk/>
          <pc:sldMk cId="0" sldId="297"/>
        </pc:sldMkLst>
        <pc:spChg chg="mod">
          <ac:chgData name="Bhawani Shankar Sahu" userId="e5f9bc2e-d4bb-415b-bd8a-e25372d6a074" providerId="ADAL" clId="{59C1C912-9616-41E2-BA6A-CACC1D558B6D}" dt="2023-02-23T22:36:07.648" v="974" actId="1076"/>
          <ac:spMkLst>
            <pc:docMk/>
            <pc:sldMk cId="0" sldId="297"/>
            <ac:spMk id="381" creationId="{00000000-0000-0000-0000-000000000000}"/>
          </ac:spMkLst>
        </pc:spChg>
        <pc:spChg chg="mod">
          <ac:chgData name="Bhawani Shankar Sahu" userId="e5f9bc2e-d4bb-415b-bd8a-e25372d6a074" providerId="ADAL" clId="{59C1C912-9616-41E2-BA6A-CACC1D558B6D}" dt="2023-02-23T22:36:13.115" v="976" actId="27636"/>
          <ac:spMkLst>
            <pc:docMk/>
            <pc:sldMk cId="0" sldId="297"/>
            <ac:spMk id="382" creationId="{00000000-0000-0000-0000-000000000000}"/>
          </ac:spMkLst>
        </pc:spChg>
      </pc:sldChg>
      <pc:sldChg chg="modSp">
        <pc:chgData name="Bhawani Shankar Sahu" userId="e5f9bc2e-d4bb-415b-bd8a-e25372d6a074" providerId="ADAL" clId="{59C1C912-9616-41E2-BA6A-CACC1D558B6D}" dt="2023-02-23T22:18:45.847" v="851"/>
        <pc:sldMkLst>
          <pc:docMk/>
          <pc:sldMk cId="0" sldId="298"/>
        </pc:sldMkLst>
        <pc:spChg chg="mod">
          <ac:chgData name="Bhawani Shankar Sahu" userId="e5f9bc2e-d4bb-415b-bd8a-e25372d6a074" providerId="ADAL" clId="{59C1C912-9616-41E2-BA6A-CACC1D558B6D}" dt="2023-02-23T22:18:45.847" v="851"/>
          <ac:spMkLst>
            <pc:docMk/>
            <pc:sldMk cId="0" sldId="298"/>
            <ac:spMk id="387" creationId="{00000000-0000-0000-0000-000000000000}"/>
          </ac:spMkLst>
        </pc:spChg>
        <pc:spChg chg="mod">
          <ac:chgData name="Bhawani Shankar Sahu" userId="e5f9bc2e-d4bb-415b-bd8a-e25372d6a074" providerId="ADAL" clId="{59C1C912-9616-41E2-BA6A-CACC1D558B6D}" dt="2023-02-23T22:18:45.847" v="851"/>
          <ac:spMkLst>
            <pc:docMk/>
            <pc:sldMk cId="0" sldId="298"/>
            <ac:spMk id="388" creationId="{00000000-0000-0000-0000-000000000000}"/>
          </ac:spMkLst>
        </pc:spChg>
      </pc:sldChg>
      <pc:sldChg chg="modSp">
        <pc:chgData name="Bhawani Shankar Sahu" userId="e5f9bc2e-d4bb-415b-bd8a-e25372d6a074" providerId="ADAL" clId="{59C1C912-9616-41E2-BA6A-CACC1D558B6D}" dt="2023-02-23T22:18:45.847" v="851"/>
        <pc:sldMkLst>
          <pc:docMk/>
          <pc:sldMk cId="0" sldId="299"/>
        </pc:sldMkLst>
        <pc:spChg chg="mod">
          <ac:chgData name="Bhawani Shankar Sahu" userId="e5f9bc2e-d4bb-415b-bd8a-e25372d6a074" providerId="ADAL" clId="{59C1C912-9616-41E2-BA6A-CACC1D558B6D}" dt="2023-02-23T22:18:45.847" v="851"/>
          <ac:spMkLst>
            <pc:docMk/>
            <pc:sldMk cId="0" sldId="299"/>
            <ac:spMk id="393" creationId="{00000000-0000-0000-0000-000000000000}"/>
          </ac:spMkLst>
        </pc:spChg>
        <pc:spChg chg="mod">
          <ac:chgData name="Bhawani Shankar Sahu" userId="e5f9bc2e-d4bb-415b-bd8a-e25372d6a074" providerId="ADAL" clId="{59C1C912-9616-41E2-BA6A-CACC1D558B6D}" dt="2023-02-23T22:18:45.847" v="851"/>
          <ac:spMkLst>
            <pc:docMk/>
            <pc:sldMk cId="0" sldId="299"/>
            <ac:spMk id="394" creationId="{00000000-0000-0000-0000-000000000000}"/>
          </ac:spMkLst>
        </pc:spChg>
      </pc:sldChg>
      <pc:sldChg chg="modSp">
        <pc:chgData name="Bhawani Shankar Sahu" userId="e5f9bc2e-d4bb-415b-bd8a-e25372d6a074" providerId="ADAL" clId="{59C1C912-9616-41E2-BA6A-CACC1D558B6D}" dt="2023-02-23T22:18:45.847" v="851"/>
        <pc:sldMkLst>
          <pc:docMk/>
          <pc:sldMk cId="0" sldId="300"/>
        </pc:sldMkLst>
        <pc:spChg chg="mod">
          <ac:chgData name="Bhawani Shankar Sahu" userId="e5f9bc2e-d4bb-415b-bd8a-e25372d6a074" providerId="ADAL" clId="{59C1C912-9616-41E2-BA6A-CACC1D558B6D}" dt="2023-02-23T22:18:45.847" v="851"/>
          <ac:spMkLst>
            <pc:docMk/>
            <pc:sldMk cId="0" sldId="300"/>
            <ac:spMk id="399" creationId="{00000000-0000-0000-0000-000000000000}"/>
          </ac:spMkLst>
        </pc:spChg>
        <pc:spChg chg="mod">
          <ac:chgData name="Bhawani Shankar Sahu" userId="e5f9bc2e-d4bb-415b-bd8a-e25372d6a074" providerId="ADAL" clId="{59C1C912-9616-41E2-BA6A-CACC1D558B6D}" dt="2023-02-23T22:18:45.847" v="851"/>
          <ac:spMkLst>
            <pc:docMk/>
            <pc:sldMk cId="0" sldId="300"/>
            <ac:spMk id="400" creationId="{00000000-0000-0000-0000-000000000000}"/>
          </ac:spMkLst>
        </pc:spChg>
      </pc:sldChg>
      <pc:sldChg chg="modSp">
        <pc:chgData name="Bhawani Shankar Sahu" userId="e5f9bc2e-d4bb-415b-bd8a-e25372d6a074" providerId="ADAL" clId="{59C1C912-9616-41E2-BA6A-CACC1D558B6D}" dt="2023-02-23T22:18:45.847" v="851"/>
        <pc:sldMkLst>
          <pc:docMk/>
          <pc:sldMk cId="0" sldId="301"/>
        </pc:sldMkLst>
        <pc:spChg chg="mod">
          <ac:chgData name="Bhawani Shankar Sahu" userId="e5f9bc2e-d4bb-415b-bd8a-e25372d6a074" providerId="ADAL" clId="{59C1C912-9616-41E2-BA6A-CACC1D558B6D}" dt="2023-02-23T22:18:45.847" v="851"/>
          <ac:spMkLst>
            <pc:docMk/>
            <pc:sldMk cId="0" sldId="301"/>
            <ac:spMk id="405" creationId="{00000000-0000-0000-0000-000000000000}"/>
          </ac:spMkLst>
        </pc:spChg>
        <pc:spChg chg="mod">
          <ac:chgData name="Bhawani Shankar Sahu" userId="e5f9bc2e-d4bb-415b-bd8a-e25372d6a074" providerId="ADAL" clId="{59C1C912-9616-41E2-BA6A-CACC1D558B6D}" dt="2023-02-23T22:18:45.847" v="851"/>
          <ac:spMkLst>
            <pc:docMk/>
            <pc:sldMk cId="0" sldId="301"/>
            <ac:spMk id="406" creationId="{00000000-0000-0000-0000-000000000000}"/>
          </ac:spMkLst>
        </pc:spChg>
      </pc:sldChg>
      <pc:sldChg chg="modSp">
        <pc:chgData name="Bhawani Shankar Sahu" userId="e5f9bc2e-d4bb-415b-bd8a-e25372d6a074" providerId="ADAL" clId="{59C1C912-9616-41E2-BA6A-CACC1D558B6D}" dt="2023-02-23T22:18:45.847" v="851"/>
        <pc:sldMkLst>
          <pc:docMk/>
          <pc:sldMk cId="0" sldId="302"/>
        </pc:sldMkLst>
        <pc:spChg chg="mod">
          <ac:chgData name="Bhawani Shankar Sahu" userId="e5f9bc2e-d4bb-415b-bd8a-e25372d6a074" providerId="ADAL" clId="{59C1C912-9616-41E2-BA6A-CACC1D558B6D}" dt="2023-02-23T22:18:45.847" v="851"/>
          <ac:spMkLst>
            <pc:docMk/>
            <pc:sldMk cId="0" sldId="302"/>
            <ac:spMk id="411" creationId="{00000000-0000-0000-0000-000000000000}"/>
          </ac:spMkLst>
        </pc:spChg>
        <pc:spChg chg="mod">
          <ac:chgData name="Bhawani Shankar Sahu" userId="e5f9bc2e-d4bb-415b-bd8a-e25372d6a074" providerId="ADAL" clId="{59C1C912-9616-41E2-BA6A-CACC1D558B6D}" dt="2023-02-23T22:18:45.847" v="851"/>
          <ac:spMkLst>
            <pc:docMk/>
            <pc:sldMk cId="0" sldId="302"/>
            <ac:spMk id="412" creationId="{00000000-0000-0000-0000-000000000000}"/>
          </ac:spMkLst>
        </pc:spChg>
      </pc:sldChg>
      <pc:sldChg chg="modSp">
        <pc:chgData name="Bhawani Shankar Sahu" userId="e5f9bc2e-d4bb-415b-bd8a-e25372d6a074" providerId="ADAL" clId="{59C1C912-9616-41E2-BA6A-CACC1D558B6D}" dt="2023-02-23T22:18:45.847" v="851"/>
        <pc:sldMkLst>
          <pc:docMk/>
          <pc:sldMk cId="0" sldId="303"/>
        </pc:sldMkLst>
        <pc:spChg chg="mod">
          <ac:chgData name="Bhawani Shankar Sahu" userId="e5f9bc2e-d4bb-415b-bd8a-e25372d6a074" providerId="ADAL" clId="{59C1C912-9616-41E2-BA6A-CACC1D558B6D}" dt="2023-02-23T22:18:45.847" v="851"/>
          <ac:spMkLst>
            <pc:docMk/>
            <pc:sldMk cId="0" sldId="303"/>
            <ac:spMk id="417" creationId="{00000000-0000-0000-0000-000000000000}"/>
          </ac:spMkLst>
        </pc:spChg>
      </pc:sldChg>
      <pc:sldChg chg="modSp">
        <pc:chgData name="Bhawani Shankar Sahu" userId="e5f9bc2e-d4bb-415b-bd8a-e25372d6a074" providerId="ADAL" clId="{59C1C912-9616-41E2-BA6A-CACC1D558B6D}" dt="2023-02-23T22:18:45.847" v="851"/>
        <pc:sldMkLst>
          <pc:docMk/>
          <pc:sldMk cId="0" sldId="304"/>
        </pc:sldMkLst>
        <pc:spChg chg="mod">
          <ac:chgData name="Bhawani Shankar Sahu" userId="e5f9bc2e-d4bb-415b-bd8a-e25372d6a074" providerId="ADAL" clId="{59C1C912-9616-41E2-BA6A-CACC1D558B6D}" dt="2023-02-23T22:18:45.847" v="851"/>
          <ac:spMkLst>
            <pc:docMk/>
            <pc:sldMk cId="0" sldId="304"/>
            <ac:spMk id="423" creationId="{00000000-0000-0000-0000-000000000000}"/>
          </ac:spMkLst>
        </pc:spChg>
        <pc:spChg chg="mod">
          <ac:chgData name="Bhawani Shankar Sahu" userId="e5f9bc2e-d4bb-415b-bd8a-e25372d6a074" providerId="ADAL" clId="{59C1C912-9616-41E2-BA6A-CACC1D558B6D}" dt="2023-02-23T22:18:45.847" v="851"/>
          <ac:spMkLst>
            <pc:docMk/>
            <pc:sldMk cId="0" sldId="304"/>
            <ac:spMk id="424" creationId="{00000000-0000-0000-0000-000000000000}"/>
          </ac:spMkLst>
        </pc:spChg>
      </pc:sldChg>
      <pc:sldChg chg="modSp">
        <pc:chgData name="Bhawani Shankar Sahu" userId="e5f9bc2e-d4bb-415b-bd8a-e25372d6a074" providerId="ADAL" clId="{59C1C912-9616-41E2-BA6A-CACC1D558B6D}" dt="2023-02-23T22:18:45.847" v="851"/>
        <pc:sldMkLst>
          <pc:docMk/>
          <pc:sldMk cId="0" sldId="305"/>
        </pc:sldMkLst>
        <pc:spChg chg="mod">
          <ac:chgData name="Bhawani Shankar Sahu" userId="e5f9bc2e-d4bb-415b-bd8a-e25372d6a074" providerId="ADAL" clId="{59C1C912-9616-41E2-BA6A-CACC1D558B6D}" dt="2023-02-23T22:18:45.847" v="851"/>
          <ac:spMkLst>
            <pc:docMk/>
            <pc:sldMk cId="0" sldId="305"/>
            <ac:spMk id="429" creationId="{00000000-0000-0000-0000-000000000000}"/>
          </ac:spMkLst>
        </pc:spChg>
        <pc:spChg chg="mod">
          <ac:chgData name="Bhawani Shankar Sahu" userId="e5f9bc2e-d4bb-415b-bd8a-e25372d6a074" providerId="ADAL" clId="{59C1C912-9616-41E2-BA6A-CACC1D558B6D}" dt="2023-02-23T22:18:45.847" v="851"/>
          <ac:spMkLst>
            <pc:docMk/>
            <pc:sldMk cId="0" sldId="305"/>
            <ac:spMk id="430" creationId="{00000000-0000-0000-0000-000000000000}"/>
          </ac:spMkLst>
        </pc:spChg>
      </pc:sldChg>
      <pc:sldChg chg="modSp">
        <pc:chgData name="Bhawani Shankar Sahu" userId="e5f9bc2e-d4bb-415b-bd8a-e25372d6a074" providerId="ADAL" clId="{59C1C912-9616-41E2-BA6A-CACC1D558B6D}" dt="2023-02-23T22:18:45.847" v="851"/>
        <pc:sldMkLst>
          <pc:docMk/>
          <pc:sldMk cId="0" sldId="306"/>
        </pc:sldMkLst>
        <pc:spChg chg="mod">
          <ac:chgData name="Bhawani Shankar Sahu" userId="e5f9bc2e-d4bb-415b-bd8a-e25372d6a074" providerId="ADAL" clId="{59C1C912-9616-41E2-BA6A-CACC1D558B6D}" dt="2023-02-23T22:18:45.847" v="851"/>
          <ac:spMkLst>
            <pc:docMk/>
            <pc:sldMk cId="0" sldId="306"/>
            <ac:spMk id="435" creationId="{00000000-0000-0000-0000-000000000000}"/>
          </ac:spMkLst>
        </pc:spChg>
        <pc:spChg chg="mod">
          <ac:chgData name="Bhawani Shankar Sahu" userId="e5f9bc2e-d4bb-415b-bd8a-e25372d6a074" providerId="ADAL" clId="{59C1C912-9616-41E2-BA6A-CACC1D558B6D}" dt="2023-02-23T22:18:45.847" v="851"/>
          <ac:spMkLst>
            <pc:docMk/>
            <pc:sldMk cId="0" sldId="306"/>
            <ac:spMk id="436" creationId="{00000000-0000-0000-0000-000000000000}"/>
          </ac:spMkLst>
        </pc:spChg>
      </pc:sldChg>
      <pc:sldChg chg="modSp del mod">
        <pc:chgData name="Bhawani Shankar Sahu" userId="e5f9bc2e-d4bb-415b-bd8a-e25372d6a074" providerId="ADAL" clId="{59C1C912-9616-41E2-BA6A-CACC1D558B6D}" dt="2023-02-23T22:37:22.677" v="982" actId="47"/>
        <pc:sldMkLst>
          <pc:docMk/>
          <pc:sldMk cId="0" sldId="307"/>
        </pc:sldMkLst>
        <pc:spChg chg="mod">
          <ac:chgData name="Bhawani Shankar Sahu" userId="e5f9bc2e-d4bb-415b-bd8a-e25372d6a074" providerId="ADAL" clId="{59C1C912-9616-41E2-BA6A-CACC1D558B6D}" dt="2023-02-23T22:37:12.281" v="981" actId="27636"/>
          <ac:spMkLst>
            <pc:docMk/>
            <pc:sldMk cId="0" sldId="307"/>
            <ac:spMk id="442" creationId="{00000000-0000-0000-0000-000000000000}"/>
          </ac:spMkLst>
        </pc:spChg>
      </pc:sldChg>
      <pc:sldChg chg="del">
        <pc:chgData name="Bhawani Shankar Sahu" userId="e5f9bc2e-d4bb-415b-bd8a-e25372d6a074" providerId="ADAL" clId="{59C1C912-9616-41E2-BA6A-CACC1D558B6D}" dt="2023-02-23T21:47:53.039" v="443" actId="47"/>
        <pc:sldMkLst>
          <pc:docMk/>
          <pc:sldMk cId="0" sldId="308"/>
        </pc:sldMkLst>
      </pc:sldChg>
      <pc:sldChg chg="del">
        <pc:chgData name="Bhawani Shankar Sahu" userId="e5f9bc2e-d4bb-415b-bd8a-e25372d6a074" providerId="ADAL" clId="{59C1C912-9616-41E2-BA6A-CACC1D558B6D}" dt="2023-02-23T21:47:53.039" v="443" actId="47"/>
        <pc:sldMkLst>
          <pc:docMk/>
          <pc:sldMk cId="0" sldId="309"/>
        </pc:sldMkLst>
      </pc:sldChg>
      <pc:sldChg chg="del">
        <pc:chgData name="Bhawani Shankar Sahu" userId="e5f9bc2e-d4bb-415b-bd8a-e25372d6a074" providerId="ADAL" clId="{59C1C912-9616-41E2-BA6A-CACC1D558B6D}" dt="2023-02-23T21:47:53.039" v="443" actId="47"/>
        <pc:sldMkLst>
          <pc:docMk/>
          <pc:sldMk cId="0" sldId="310"/>
        </pc:sldMkLst>
      </pc:sldChg>
      <pc:sldChg chg="del">
        <pc:chgData name="Bhawani Shankar Sahu" userId="e5f9bc2e-d4bb-415b-bd8a-e25372d6a074" providerId="ADAL" clId="{59C1C912-9616-41E2-BA6A-CACC1D558B6D}" dt="2023-02-23T21:47:53.039" v="443" actId="47"/>
        <pc:sldMkLst>
          <pc:docMk/>
          <pc:sldMk cId="0" sldId="311"/>
        </pc:sldMkLst>
      </pc:sldChg>
      <pc:sldChg chg="del">
        <pc:chgData name="Bhawani Shankar Sahu" userId="e5f9bc2e-d4bb-415b-bd8a-e25372d6a074" providerId="ADAL" clId="{59C1C912-9616-41E2-BA6A-CACC1D558B6D}" dt="2023-02-23T21:47:53.039" v="443" actId="47"/>
        <pc:sldMkLst>
          <pc:docMk/>
          <pc:sldMk cId="0" sldId="312"/>
        </pc:sldMkLst>
      </pc:sldChg>
      <pc:sldChg chg="del">
        <pc:chgData name="Bhawani Shankar Sahu" userId="e5f9bc2e-d4bb-415b-bd8a-e25372d6a074" providerId="ADAL" clId="{59C1C912-9616-41E2-BA6A-CACC1D558B6D}" dt="2023-02-23T21:47:53.039" v="443" actId="47"/>
        <pc:sldMkLst>
          <pc:docMk/>
          <pc:sldMk cId="0" sldId="313"/>
        </pc:sldMkLst>
      </pc:sldChg>
      <pc:sldChg chg="modSp new mod">
        <pc:chgData name="Bhawani Shankar Sahu" userId="e5f9bc2e-d4bb-415b-bd8a-e25372d6a074" providerId="ADAL" clId="{59C1C912-9616-41E2-BA6A-CACC1D558B6D}" dt="2023-02-23T22:18:45.847" v="851"/>
        <pc:sldMkLst>
          <pc:docMk/>
          <pc:sldMk cId="466054386" sldId="314"/>
        </pc:sldMkLst>
        <pc:spChg chg="mod">
          <ac:chgData name="Bhawani Shankar Sahu" userId="e5f9bc2e-d4bb-415b-bd8a-e25372d6a074" providerId="ADAL" clId="{59C1C912-9616-41E2-BA6A-CACC1D558B6D}" dt="2023-02-23T22:18:45.847" v="851"/>
          <ac:spMkLst>
            <pc:docMk/>
            <pc:sldMk cId="466054386" sldId="314"/>
            <ac:spMk id="2" creationId="{1EC0DE8B-8CE8-9601-B5F7-F8662615F654}"/>
          </ac:spMkLst>
        </pc:spChg>
        <pc:spChg chg="mod">
          <ac:chgData name="Bhawani Shankar Sahu" userId="e5f9bc2e-d4bb-415b-bd8a-e25372d6a074" providerId="ADAL" clId="{59C1C912-9616-41E2-BA6A-CACC1D558B6D}" dt="2023-02-23T22:18:45.847" v="851"/>
          <ac:spMkLst>
            <pc:docMk/>
            <pc:sldMk cId="466054386" sldId="314"/>
            <ac:spMk id="3" creationId="{67ED13E7-5AC6-B168-FF29-7854A4D970DB}"/>
          </ac:spMkLst>
        </pc:spChg>
        <pc:spChg chg="mod">
          <ac:chgData name="Bhawani Shankar Sahu" userId="e5f9bc2e-d4bb-415b-bd8a-e25372d6a074" providerId="ADAL" clId="{59C1C912-9616-41E2-BA6A-CACC1D558B6D}" dt="2023-02-23T22:18:45.847" v="851"/>
          <ac:spMkLst>
            <pc:docMk/>
            <pc:sldMk cId="466054386" sldId="314"/>
            <ac:spMk id="4" creationId="{C63D3046-2F9A-4375-4E7E-B9CAFA95ED15}"/>
          </ac:spMkLst>
        </pc:spChg>
      </pc:sldChg>
      <pc:sldChg chg="addSp delSp modSp new mod">
        <pc:chgData name="Bhawani Shankar Sahu" userId="e5f9bc2e-d4bb-415b-bd8a-e25372d6a074" providerId="ADAL" clId="{59C1C912-9616-41E2-BA6A-CACC1D558B6D}" dt="2023-02-23T22:18:45.847" v="851"/>
        <pc:sldMkLst>
          <pc:docMk/>
          <pc:sldMk cId="2888568458" sldId="315"/>
        </pc:sldMkLst>
        <pc:spChg chg="mod">
          <ac:chgData name="Bhawani Shankar Sahu" userId="e5f9bc2e-d4bb-415b-bd8a-e25372d6a074" providerId="ADAL" clId="{59C1C912-9616-41E2-BA6A-CACC1D558B6D}" dt="2023-02-23T22:18:45.847" v="851"/>
          <ac:spMkLst>
            <pc:docMk/>
            <pc:sldMk cId="2888568458" sldId="315"/>
            <ac:spMk id="2" creationId="{358CD983-095E-AF6F-BC8E-2CE41158EF3F}"/>
          </ac:spMkLst>
        </pc:spChg>
        <pc:spChg chg="mod">
          <ac:chgData name="Bhawani Shankar Sahu" userId="e5f9bc2e-d4bb-415b-bd8a-e25372d6a074" providerId="ADAL" clId="{59C1C912-9616-41E2-BA6A-CACC1D558B6D}" dt="2023-02-23T21:06:08.258" v="97"/>
          <ac:spMkLst>
            <pc:docMk/>
            <pc:sldMk cId="2888568458" sldId="315"/>
            <ac:spMk id="3" creationId="{93BCFE2E-DB2B-8177-98EF-AB475DE075A2}"/>
          </ac:spMkLst>
        </pc:spChg>
        <pc:spChg chg="mod">
          <ac:chgData name="Bhawani Shankar Sahu" userId="e5f9bc2e-d4bb-415b-bd8a-e25372d6a074" providerId="ADAL" clId="{59C1C912-9616-41E2-BA6A-CACC1D558B6D}" dt="2023-02-23T22:18:45.847" v="851"/>
          <ac:spMkLst>
            <pc:docMk/>
            <pc:sldMk cId="2888568458" sldId="315"/>
            <ac:spMk id="4" creationId="{064C3EDA-8EEF-1399-AD26-8C9A9DECD548}"/>
          </ac:spMkLst>
        </pc:spChg>
        <pc:picChg chg="add del mod">
          <ac:chgData name="Bhawani Shankar Sahu" userId="e5f9bc2e-d4bb-415b-bd8a-e25372d6a074" providerId="ADAL" clId="{59C1C912-9616-41E2-BA6A-CACC1D558B6D}" dt="2023-02-23T21:01:25.994" v="54" actId="478"/>
          <ac:picMkLst>
            <pc:docMk/>
            <pc:sldMk cId="2888568458" sldId="315"/>
            <ac:picMk id="6" creationId="{C518355D-45C2-BFCF-3555-1521D98D17FB}"/>
          </ac:picMkLst>
        </pc:picChg>
        <pc:picChg chg="add mod">
          <ac:chgData name="Bhawani Shankar Sahu" userId="e5f9bc2e-d4bb-415b-bd8a-e25372d6a074" providerId="ADAL" clId="{59C1C912-9616-41E2-BA6A-CACC1D558B6D}" dt="2023-02-23T21:05:56.242" v="95" actId="1076"/>
          <ac:picMkLst>
            <pc:docMk/>
            <pc:sldMk cId="2888568458" sldId="315"/>
            <ac:picMk id="8" creationId="{4951EAD0-99E1-388E-D492-CF5FAA855938}"/>
          </ac:picMkLst>
        </pc:picChg>
        <pc:picChg chg="add mod">
          <ac:chgData name="Bhawani Shankar Sahu" userId="e5f9bc2e-d4bb-415b-bd8a-e25372d6a074" providerId="ADAL" clId="{59C1C912-9616-41E2-BA6A-CACC1D558B6D}" dt="2023-02-23T21:05:51.683" v="94" actId="1076"/>
          <ac:picMkLst>
            <pc:docMk/>
            <pc:sldMk cId="2888568458" sldId="315"/>
            <ac:picMk id="10" creationId="{B4F99702-C99B-E848-71A0-26758CF9EDE3}"/>
          </ac:picMkLst>
        </pc:picChg>
        <pc:picChg chg="add mod">
          <ac:chgData name="Bhawani Shankar Sahu" userId="e5f9bc2e-d4bb-415b-bd8a-e25372d6a074" providerId="ADAL" clId="{59C1C912-9616-41E2-BA6A-CACC1D558B6D}" dt="2023-02-23T21:06:30.948" v="99" actId="1076"/>
          <ac:picMkLst>
            <pc:docMk/>
            <pc:sldMk cId="2888568458" sldId="315"/>
            <ac:picMk id="11" creationId="{C1946F75-94D8-1F44-27FC-1F7B7607AD74}"/>
          </ac:picMkLst>
        </pc:picChg>
        <pc:picChg chg="add mod">
          <ac:chgData name="Bhawani Shankar Sahu" userId="e5f9bc2e-d4bb-415b-bd8a-e25372d6a074" providerId="ADAL" clId="{59C1C912-9616-41E2-BA6A-CACC1D558B6D}" dt="2023-02-23T21:06:36.928" v="100" actId="1076"/>
          <ac:picMkLst>
            <pc:docMk/>
            <pc:sldMk cId="2888568458" sldId="315"/>
            <ac:picMk id="12" creationId="{5C884833-3B39-AEBC-452A-505213EB7B59}"/>
          </ac:picMkLst>
        </pc:picChg>
      </pc:sldChg>
      <pc:sldChg chg="addSp delSp modSp new mod">
        <pc:chgData name="Bhawani Shankar Sahu" userId="e5f9bc2e-d4bb-415b-bd8a-e25372d6a074" providerId="ADAL" clId="{59C1C912-9616-41E2-BA6A-CACC1D558B6D}" dt="2023-02-23T22:18:45.847" v="851"/>
        <pc:sldMkLst>
          <pc:docMk/>
          <pc:sldMk cId="261927276" sldId="316"/>
        </pc:sldMkLst>
        <pc:spChg chg="mod">
          <ac:chgData name="Bhawani Shankar Sahu" userId="e5f9bc2e-d4bb-415b-bd8a-e25372d6a074" providerId="ADAL" clId="{59C1C912-9616-41E2-BA6A-CACC1D558B6D}" dt="2023-02-23T22:18:45.847" v="851"/>
          <ac:spMkLst>
            <pc:docMk/>
            <pc:sldMk cId="261927276" sldId="316"/>
            <ac:spMk id="2" creationId="{C8BA1D98-2946-4D55-51C9-24F376EE7D22}"/>
          </ac:spMkLst>
        </pc:spChg>
        <pc:spChg chg="mod">
          <ac:chgData name="Bhawani Shankar Sahu" userId="e5f9bc2e-d4bb-415b-bd8a-e25372d6a074" providerId="ADAL" clId="{59C1C912-9616-41E2-BA6A-CACC1D558B6D}" dt="2023-02-23T21:08:38.049" v="112" actId="15"/>
          <ac:spMkLst>
            <pc:docMk/>
            <pc:sldMk cId="261927276" sldId="316"/>
            <ac:spMk id="3" creationId="{81135093-0674-B1B2-F87A-6DF4CF52A16E}"/>
          </ac:spMkLst>
        </pc:spChg>
        <pc:spChg chg="mod">
          <ac:chgData name="Bhawani Shankar Sahu" userId="e5f9bc2e-d4bb-415b-bd8a-e25372d6a074" providerId="ADAL" clId="{59C1C912-9616-41E2-BA6A-CACC1D558B6D}" dt="2023-02-23T22:18:45.847" v="851"/>
          <ac:spMkLst>
            <pc:docMk/>
            <pc:sldMk cId="261927276" sldId="316"/>
            <ac:spMk id="4" creationId="{D78343D7-9C4F-4CDB-C935-D522B63CA9B9}"/>
          </ac:spMkLst>
        </pc:spChg>
        <pc:picChg chg="add del mod">
          <ac:chgData name="Bhawani Shankar Sahu" userId="e5f9bc2e-d4bb-415b-bd8a-e25372d6a074" providerId="ADAL" clId="{59C1C912-9616-41E2-BA6A-CACC1D558B6D}" dt="2023-02-23T21:07:15.713" v="104" actId="478"/>
          <ac:picMkLst>
            <pc:docMk/>
            <pc:sldMk cId="261927276" sldId="316"/>
            <ac:picMk id="6" creationId="{16C765A4-879F-51D6-30BD-3CD118749D76}"/>
          </ac:picMkLst>
        </pc:picChg>
        <pc:picChg chg="add del mod">
          <ac:chgData name="Bhawani Shankar Sahu" userId="e5f9bc2e-d4bb-415b-bd8a-e25372d6a074" providerId="ADAL" clId="{59C1C912-9616-41E2-BA6A-CACC1D558B6D}" dt="2023-02-23T21:07:15.713" v="104" actId="478"/>
          <ac:picMkLst>
            <pc:docMk/>
            <pc:sldMk cId="261927276" sldId="316"/>
            <ac:picMk id="8" creationId="{79427A0B-3958-557A-F23F-260946FC751D}"/>
          </ac:picMkLst>
        </pc:picChg>
        <pc:picChg chg="add mod">
          <ac:chgData name="Bhawani Shankar Sahu" userId="e5f9bc2e-d4bb-415b-bd8a-e25372d6a074" providerId="ADAL" clId="{59C1C912-9616-41E2-BA6A-CACC1D558B6D}" dt="2023-02-23T21:07:50.133" v="106" actId="1076"/>
          <ac:picMkLst>
            <pc:docMk/>
            <pc:sldMk cId="261927276" sldId="316"/>
            <ac:picMk id="10" creationId="{2C81D880-C109-0DBF-750E-06B74C42DFF1}"/>
          </ac:picMkLst>
        </pc:picChg>
        <pc:picChg chg="add mod">
          <ac:chgData name="Bhawani Shankar Sahu" userId="e5f9bc2e-d4bb-415b-bd8a-e25372d6a074" providerId="ADAL" clId="{59C1C912-9616-41E2-BA6A-CACC1D558B6D}" dt="2023-02-23T21:08:15.454" v="109" actId="1076"/>
          <ac:picMkLst>
            <pc:docMk/>
            <pc:sldMk cId="261927276" sldId="316"/>
            <ac:picMk id="12" creationId="{24B08404-41C8-900B-EDE2-1996650655E1}"/>
          </ac:picMkLst>
        </pc:picChg>
        <pc:picChg chg="add mod">
          <ac:chgData name="Bhawani Shankar Sahu" userId="e5f9bc2e-d4bb-415b-bd8a-e25372d6a074" providerId="ADAL" clId="{59C1C912-9616-41E2-BA6A-CACC1D558B6D}" dt="2023-02-23T21:09:00.135" v="114" actId="1076"/>
          <ac:picMkLst>
            <pc:docMk/>
            <pc:sldMk cId="261927276" sldId="316"/>
            <ac:picMk id="14" creationId="{7E05B6BE-B59A-1067-44AC-0A890A1767BF}"/>
          </ac:picMkLst>
        </pc:picChg>
        <pc:picChg chg="add mod">
          <ac:chgData name="Bhawani Shankar Sahu" userId="e5f9bc2e-d4bb-415b-bd8a-e25372d6a074" providerId="ADAL" clId="{59C1C912-9616-41E2-BA6A-CACC1D558B6D}" dt="2023-02-23T21:09:20.511" v="116" actId="1076"/>
          <ac:picMkLst>
            <pc:docMk/>
            <pc:sldMk cId="261927276" sldId="316"/>
            <ac:picMk id="16" creationId="{32531644-202A-F24F-8451-FF53A1BC18A7}"/>
          </ac:picMkLst>
        </pc:picChg>
      </pc:sldChg>
      <pc:sldChg chg="new del">
        <pc:chgData name="Bhawani Shankar Sahu" userId="e5f9bc2e-d4bb-415b-bd8a-e25372d6a074" providerId="ADAL" clId="{59C1C912-9616-41E2-BA6A-CACC1D558B6D}" dt="2023-02-23T21:02:56.702" v="66" actId="47"/>
        <pc:sldMkLst>
          <pc:docMk/>
          <pc:sldMk cId="3062303679" sldId="316"/>
        </pc:sldMkLst>
      </pc:sldChg>
      <pc:sldChg chg="new del">
        <pc:chgData name="Bhawani Shankar Sahu" userId="e5f9bc2e-d4bb-415b-bd8a-e25372d6a074" providerId="ADAL" clId="{59C1C912-9616-41E2-BA6A-CACC1D558B6D}" dt="2023-02-23T21:02:56.702" v="66" actId="47"/>
        <pc:sldMkLst>
          <pc:docMk/>
          <pc:sldMk cId="2345557973" sldId="317"/>
        </pc:sldMkLst>
      </pc:sldChg>
      <pc:sldChg chg="addSp modSp add mod">
        <pc:chgData name="Bhawani Shankar Sahu" userId="e5f9bc2e-d4bb-415b-bd8a-e25372d6a074" providerId="ADAL" clId="{59C1C912-9616-41E2-BA6A-CACC1D558B6D}" dt="2023-02-23T22:18:45.847" v="851"/>
        <pc:sldMkLst>
          <pc:docMk/>
          <pc:sldMk cId="4256379763" sldId="317"/>
        </pc:sldMkLst>
        <pc:spChg chg="mod">
          <ac:chgData name="Bhawani Shankar Sahu" userId="e5f9bc2e-d4bb-415b-bd8a-e25372d6a074" providerId="ADAL" clId="{59C1C912-9616-41E2-BA6A-CACC1D558B6D}" dt="2023-02-23T22:18:45.847" v="851"/>
          <ac:spMkLst>
            <pc:docMk/>
            <pc:sldMk cId="4256379763" sldId="317"/>
            <ac:spMk id="2" creationId="{C8BA1D98-2946-4D55-51C9-24F376EE7D22}"/>
          </ac:spMkLst>
        </pc:spChg>
        <pc:spChg chg="mod">
          <ac:chgData name="Bhawani Shankar Sahu" userId="e5f9bc2e-d4bb-415b-bd8a-e25372d6a074" providerId="ADAL" clId="{59C1C912-9616-41E2-BA6A-CACC1D558B6D}" dt="2023-02-23T21:10:09.569" v="123" actId="14100"/>
          <ac:spMkLst>
            <pc:docMk/>
            <pc:sldMk cId="4256379763" sldId="317"/>
            <ac:spMk id="3" creationId="{81135093-0674-B1B2-F87A-6DF4CF52A16E}"/>
          </ac:spMkLst>
        </pc:spChg>
        <pc:spChg chg="mod">
          <ac:chgData name="Bhawani Shankar Sahu" userId="e5f9bc2e-d4bb-415b-bd8a-e25372d6a074" providerId="ADAL" clId="{59C1C912-9616-41E2-BA6A-CACC1D558B6D}" dt="2023-02-23T22:18:45.847" v="851"/>
          <ac:spMkLst>
            <pc:docMk/>
            <pc:sldMk cId="4256379763" sldId="317"/>
            <ac:spMk id="4" creationId="{D78343D7-9C4F-4CDB-C935-D522B63CA9B9}"/>
          </ac:spMkLst>
        </pc:spChg>
        <pc:picChg chg="add mod">
          <ac:chgData name="Bhawani Shankar Sahu" userId="e5f9bc2e-d4bb-415b-bd8a-e25372d6a074" providerId="ADAL" clId="{59C1C912-9616-41E2-BA6A-CACC1D558B6D}" dt="2023-02-23T21:11:00.769" v="128" actId="1076"/>
          <ac:picMkLst>
            <pc:docMk/>
            <pc:sldMk cId="4256379763" sldId="317"/>
            <ac:picMk id="6" creationId="{936B8254-C3A7-E4F1-3156-56C8399233BE}"/>
          </ac:picMkLst>
        </pc:picChg>
        <pc:picChg chg="add mod">
          <ac:chgData name="Bhawani Shankar Sahu" userId="e5f9bc2e-d4bb-415b-bd8a-e25372d6a074" providerId="ADAL" clId="{59C1C912-9616-41E2-BA6A-CACC1D558B6D}" dt="2023-02-23T21:11:04.289" v="129" actId="1076"/>
          <ac:picMkLst>
            <pc:docMk/>
            <pc:sldMk cId="4256379763" sldId="317"/>
            <ac:picMk id="8" creationId="{2DFDD7FD-8FD2-5312-9608-1285160324BC}"/>
          </ac:picMkLst>
        </pc:picChg>
        <pc:picChg chg="add mod">
          <ac:chgData name="Bhawani Shankar Sahu" userId="e5f9bc2e-d4bb-415b-bd8a-e25372d6a074" providerId="ADAL" clId="{59C1C912-9616-41E2-BA6A-CACC1D558B6D}" dt="2023-02-23T21:11:32.052" v="131" actId="1076"/>
          <ac:picMkLst>
            <pc:docMk/>
            <pc:sldMk cId="4256379763" sldId="317"/>
            <ac:picMk id="10" creationId="{26FE5484-F998-3BBA-8847-BC670D44A7AC}"/>
          </ac:picMkLst>
        </pc:picChg>
        <pc:picChg chg="add mod">
          <ac:chgData name="Bhawani Shankar Sahu" userId="e5f9bc2e-d4bb-415b-bd8a-e25372d6a074" providerId="ADAL" clId="{59C1C912-9616-41E2-BA6A-CACC1D558B6D}" dt="2023-02-23T21:12:04.205" v="134" actId="1076"/>
          <ac:picMkLst>
            <pc:docMk/>
            <pc:sldMk cId="4256379763" sldId="317"/>
            <ac:picMk id="12" creationId="{72DCEC20-5933-4770-3C54-0ED653E11303}"/>
          </ac:picMkLst>
        </pc:picChg>
      </pc:sldChg>
      <pc:sldChg chg="modSp add mod">
        <pc:chgData name="Bhawani Shankar Sahu" userId="e5f9bc2e-d4bb-415b-bd8a-e25372d6a074" providerId="ADAL" clId="{59C1C912-9616-41E2-BA6A-CACC1D558B6D}" dt="2023-02-23T22:18:45.847" v="851"/>
        <pc:sldMkLst>
          <pc:docMk/>
          <pc:sldMk cId="1135737582" sldId="318"/>
        </pc:sldMkLst>
        <pc:spChg chg="mod">
          <ac:chgData name="Bhawani Shankar Sahu" userId="e5f9bc2e-d4bb-415b-bd8a-e25372d6a074" providerId="ADAL" clId="{59C1C912-9616-41E2-BA6A-CACC1D558B6D}" dt="2023-02-23T22:18:45.847" v="851"/>
          <ac:spMkLst>
            <pc:docMk/>
            <pc:sldMk cId="1135737582" sldId="318"/>
            <ac:spMk id="2" creationId="{C8BA1D98-2946-4D55-51C9-24F376EE7D22}"/>
          </ac:spMkLst>
        </pc:spChg>
        <pc:spChg chg="mod">
          <ac:chgData name="Bhawani Shankar Sahu" userId="e5f9bc2e-d4bb-415b-bd8a-e25372d6a074" providerId="ADAL" clId="{59C1C912-9616-41E2-BA6A-CACC1D558B6D}" dt="2023-02-23T22:18:45.847" v="851"/>
          <ac:spMkLst>
            <pc:docMk/>
            <pc:sldMk cId="1135737582" sldId="318"/>
            <ac:spMk id="3" creationId="{81135093-0674-B1B2-F87A-6DF4CF52A16E}"/>
          </ac:spMkLst>
        </pc:spChg>
        <pc:spChg chg="mod">
          <ac:chgData name="Bhawani Shankar Sahu" userId="e5f9bc2e-d4bb-415b-bd8a-e25372d6a074" providerId="ADAL" clId="{59C1C912-9616-41E2-BA6A-CACC1D558B6D}" dt="2023-02-23T22:18:45.847" v="851"/>
          <ac:spMkLst>
            <pc:docMk/>
            <pc:sldMk cId="1135737582" sldId="318"/>
            <ac:spMk id="4" creationId="{D78343D7-9C4F-4CDB-C935-D522B63CA9B9}"/>
          </ac:spMkLst>
        </pc:spChg>
      </pc:sldChg>
      <pc:sldChg chg="new del">
        <pc:chgData name="Bhawani Shankar Sahu" userId="e5f9bc2e-d4bb-415b-bd8a-e25372d6a074" providerId="ADAL" clId="{59C1C912-9616-41E2-BA6A-CACC1D558B6D}" dt="2023-02-23T21:02:56.702" v="66" actId="47"/>
        <pc:sldMkLst>
          <pc:docMk/>
          <pc:sldMk cId="3393936640" sldId="318"/>
        </pc:sldMkLst>
      </pc:sldChg>
      <pc:sldChg chg="new del">
        <pc:chgData name="Bhawani Shankar Sahu" userId="e5f9bc2e-d4bb-415b-bd8a-e25372d6a074" providerId="ADAL" clId="{59C1C912-9616-41E2-BA6A-CACC1D558B6D}" dt="2023-02-23T21:02:56.702" v="66" actId="47"/>
        <pc:sldMkLst>
          <pc:docMk/>
          <pc:sldMk cId="723701073" sldId="319"/>
        </pc:sldMkLst>
      </pc:sldChg>
      <pc:sldChg chg="addSp modSp add mod">
        <pc:chgData name="Bhawani Shankar Sahu" userId="e5f9bc2e-d4bb-415b-bd8a-e25372d6a074" providerId="ADAL" clId="{59C1C912-9616-41E2-BA6A-CACC1D558B6D}" dt="2023-02-23T22:36:46.203" v="978" actId="1036"/>
        <pc:sldMkLst>
          <pc:docMk/>
          <pc:sldMk cId="3375941625" sldId="319"/>
        </pc:sldMkLst>
        <pc:spChg chg="mod">
          <ac:chgData name="Bhawani Shankar Sahu" userId="e5f9bc2e-d4bb-415b-bd8a-e25372d6a074" providerId="ADAL" clId="{59C1C912-9616-41E2-BA6A-CACC1D558B6D}" dt="2023-02-23T22:18:45.847" v="851"/>
          <ac:spMkLst>
            <pc:docMk/>
            <pc:sldMk cId="3375941625" sldId="319"/>
            <ac:spMk id="2" creationId="{C8BA1D98-2946-4D55-51C9-24F376EE7D22}"/>
          </ac:spMkLst>
        </pc:spChg>
        <pc:spChg chg="mod">
          <ac:chgData name="Bhawani Shankar Sahu" userId="e5f9bc2e-d4bb-415b-bd8a-e25372d6a074" providerId="ADAL" clId="{59C1C912-9616-41E2-BA6A-CACC1D558B6D}" dt="2023-02-23T21:26:58.631" v="249" actId="123"/>
          <ac:spMkLst>
            <pc:docMk/>
            <pc:sldMk cId="3375941625" sldId="319"/>
            <ac:spMk id="3" creationId="{81135093-0674-B1B2-F87A-6DF4CF52A16E}"/>
          </ac:spMkLst>
        </pc:spChg>
        <pc:spChg chg="mod">
          <ac:chgData name="Bhawani Shankar Sahu" userId="e5f9bc2e-d4bb-415b-bd8a-e25372d6a074" providerId="ADAL" clId="{59C1C912-9616-41E2-BA6A-CACC1D558B6D}" dt="2023-02-23T22:18:45.847" v="851"/>
          <ac:spMkLst>
            <pc:docMk/>
            <pc:sldMk cId="3375941625" sldId="319"/>
            <ac:spMk id="4" creationId="{D78343D7-9C4F-4CDB-C935-D522B63CA9B9}"/>
          </ac:spMkLst>
        </pc:spChg>
        <pc:picChg chg="add mod">
          <ac:chgData name="Bhawani Shankar Sahu" userId="e5f9bc2e-d4bb-415b-bd8a-e25372d6a074" providerId="ADAL" clId="{59C1C912-9616-41E2-BA6A-CACC1D558B6D}" dt="2023-02-23T22:36:46.203" v="978" actId="1036"/>
          <ac:picMkLst>
            <pc:docMk/>
            <pc:sldMk cId="3375941625" sldId="319"/>
            <ac:picMk id="6" creationId="{35258985-29F4-BFF0-5491-6BC5F614C03A}"/>
          </ac:picMkLst>
        </pc:picChg>
        <pc:picChg chg="add mod">
          <ac:chgData name="Bhawani Shankar Sahu" userId="e5f9bc2e-d4bb-415b-bd8a-e25372d6a074" providerId="ADAL" clId="{59C1C912-9616-41E2-BA6A-CACC1D558B6D}" dt="2023-02-23T21:28:00.602" v="256" actId="14100"/>
          <ac:picMkLst>
            <pc:docMk/>
            <pc:sldMk cId="3375941625" sldId="319"/>
            <ac:picMk id="8" creationId="{96F3D91C-BA97-9209-F708-81D8182F34D0}"/>
          </ac:picMkLst>
        </pc:picChg>
      </pc:sldChg>
      <pc:sldChg chg="addSp modSp new mod">
        <pc:chgData name="Bhawani Shankar Sahu" userId="e5f9bc2e-d4bb-415b-bd8a-e25372d6a074" providerId="ADAL" clId="{59C1C912-9616-41E2-BA6A-CACC1D558B6D}" dt="2023-02-23T22:18:45.847" v="851"/>
        <pc:sldMkLst>
          <pc:docMk/>
          <pc:sldMk cId="856598341" sldId="320"/>
        </pc:sldMkLst>
        <pc:spChg chg="mod">
          <ac:chgData name="Bhawani Shankar Sahu" userId="e5f9bc2e-d4bb-415b-bd8a-e25372d6a074" providerId="ADAL" clId="{59C1C912-9616-41E2-BA6A-CACC1D558B6D}" dt="2023-02-23T22:18:45.847" v="851"/>
          <ac:spMkLst>
            <pc:docMk/>
            <pc:sldMk cId="856598341" sldId="320"/>
            <ac:spMk id="2" creationId="{6C7598BB-D33E-BD2F-CA30-AA88669ECB2E}"/>
          </ac:spMkLst>
        </pc:spChg>
        <pc:spChg chg="mod">
          <ac:chgData name="Bhawani Shankar Sahu" userId="e5f9bc2e-d4bb-415b-bd8a-e25372d6a074" providerId="ADAL" clId="{59C1C912-9616-41E2-BA6A-CACC1D558B6D}" dt="2023-02-23T22:18:45.847" v="851"/>
          <ac:spMkLst>
            <pc:docMk/>
            <pc:sldMk cId="856598341" sldId="320"/>
            <ac:spMk id="3" creationId="{009C8530-E17A-CB13-6F0F-12732FF3F767}"/>
          </ac:spMkLst>
        </pc:spChg>
        <pc:spChg chg="mod">
          <ac:chgData name="Bhawani Shankar Sahu" userId="e5f9bc2e-d4bb-415b-bd8a-e25372d6a074" providerId="ADAL" clId="{59C1C912-9616-41E2-BA6A-CACC1D558B6D}" dt="2023-02-23T22:18:45.847" v="851"/>
          <ac:spMkLst>
            <pc:docMk/>
            <pc:sldMk cId="856598341" sldId="320"/>
            <ac:spMk id="4" creationId="{A5344CC2-2951-9BEA-789D-743D36D27485}"/>
          </ac:spMkLst>
        </pc:spChg>
        <pc:picChg chg="add mod">
          <ac:chgData name="Bhawani Shankar Sahu" userId="e5f9bc2e-d4bb-415b-bd8a-e25372d6a074" providerId="ADAL" clId="{59C1C912-9616-41E2-BA6A-CACC1D558B6D}" dt="2023-02-23T21:29:53.701" v="286" actId="14100"/>
          <ac:picMkLst>
            <pc:docMk/>
            <pc:sldMk cId="856598341" sldId="320"/>
            <ac:picMk id="6" creationId="{4C47D7AE-6132-2489-E6E4-43B1A8A98C70}"/>
          </ac:picMkLst>
        </pc:picChg>
        <pc:picChg chg="add mod">
          <ac:chgData name="Bhawani Shankar Sahu" userId="e5f9bc2e-d4bb-415b-bd8a-e25372d6a074" providerId="ADAL" clId="{59C1C912-9616-41E2-BA6A-CACC1D558B6D}" dt="2023-02-23T21:30:26.183" v="293" actId="14100"/>
          <ac:picMkLst>
            <pc:docMk/>
            <pc:sldMk cId="856598341" sldId="320"/>
            <ac:picMk id="8" creationId="{B30A0D93-1FC7-A8AF-8E29-BAD6B781DDDE}"/>
          </ac:picMkLst>
        </pc:picChg>
      </pc:sldChg>
      <pc:sldChg chg="new del">
        <pc:chgData name="Bhawani Shankar Sahu" userId="e5f9bc2e-d4bb-415b-bd8a-e25372d6a074" providerId="ADAL" clId="{59C1C912-9616-41E2-BA6A-CACC1D558B6D}" dt="2023-02-23T21:02:56.702" v="66" actId="47"/>
        <pc:sldMkLst>
          <pc:docMk/>
          <pc:sldMk cId="1333541587" sldId="320"/>
        </pc:sldMkLst>
      </pc:sldChg>
      <pc:sldChg chg="new del">
        <pc:chgData name="Bhawani Shankar Sahu" userId="e5f9bc2e-d4bb-415b-bd8a-e25372d6a074" providerId="ADAL" clId="{59C1C912-9616-41E2-BA6A-CACC1D558B6D}" dt="2023-02-23T21:02:56.702" v="66" actId="47"/>
        <pc:sldMkLst>
          <pc:docMk/>
          <pc:sldMk cId="25625546" sldId="321"/>
        </pc:sldMkLst>
      </pc:sldChg>
      <pc:sldChg chg="addSp delSp modSp new mod">
        <pc:chgData name="Bhawani Shankar Sahu" userId="e5f9bc2e-d4bb-415b-bd8a-e25372d6a074" providerId="ADAL" clId="{59C1C912-9616-41E2-BA6A-CACC1D558B6D}" dt="2023-02-23T22:18:45.847" v="851"/>
        <pc:sldMkLst>
          <pc:docMk/>
          <pc:sldMk cId="2363150287" sldId="321"/>
        </pc:sldMkLst>
        <pc:spChg chg="mod">
          <ac:chgData name="Bhawani Shankar Sahu" userId="e5f9bc2e-d4bb-415b-bd8a-e25372d6a074" providerId="ADAL" clId="{59C1C912-9616-41E2-BA6A-CACC1D558B6D}" dt="2023-02-23T22:18:45.847" v="851"/>
          <ac:spMkLst>
            <pc:docMk/>
            <pc:sldMk cId="2363150287" sldId="321"/>
            <ac:spMk id="2" creationId="{B190AA54-FE56-3568-24A8-F1F770199D41}"/>
          </ac:spMkLst>
        </pc:spChg>
        <pc:spChg chg="mod">
          <ac:chgData name="Bhawani Shankar Sahu" userId="e5f9bc2e-d4bb-415b-bd8a-e25372d6a074" providerId="ADAL" clId="{59C1C912-9616-41E2-BA6A-CACC1D558B6D}" dt="2023-02-23T21:37:38.759" v="380" actId="14100"/>
          <ac:spMkLst>
            <pc:docMk/>
            <pc:sldMk cId="2363150287" sldId="321"/>
            <ac:spMk id="3" creationId="{F7A639B2-5ABB-2093-5B65-7A0FF63E56BA}"/>
          </ac:spMkLst>
        </pc:spChg>
        <pc:spChg chg="mod">
          <ac:chgData name="Bhawani Shankar Sahu" userId="e5f9bc2e-d4bb-415b-bd8a-e25372d6a074" providerId="ADAL" clId="{59C1C912-9616-41E2-BA6A-CACC1D558B6D}" dt="2023-02-23T22:18:45.847" v="851"/>
          <ac:spMkLst>
            <pc:docMk/>
            <pc:sldMk cId="2363150287" sldId="321"/>
            <ac:spMk id="4" creationId="{88ADDC19-6CDA-4E08-325E-D00602BCA512}"/>
          </ac:spMkLst>
        </pc:spChg>
        <pc:picChg chg="add mod">
          <ac:chgData name="Bhawani Shankar Sahu" userId="e5f9bc2e-d4bb-415b-bd8a-e25372d6a074" providerId="ADAL" clId="{59C1C912-9616-41E2-BA6A-CACC1D558B6D}" dt="2023-02-23T21:37:32.207" v="379" actId="1076"/>
          <ac:picMkLst>
            <pc:docMk/>
            <pc:sldMk cId="2363150287" sldId="321"/>
            <ac:picMk id="6" creationId="{048527A0-7F8A-0FBF-6F23-927F3136D9AD}"/>
          </ac:picMkLst>
        </pc:picChg>
        <pc:picChg chg="add del mod">
          <ac:chgData name="Bhawani Shankar Sahu" userId="e5f9bc2e-d4bb-415b-bd8a-e25372d6a074" providerId="ADAL" clId="{59C1C912-9616-41E2-BA6A-CACC1D558B6D}" dt="2023-02-23T21:40:10.493" v="387" actId="478"/>
          <ac:picMkLst>
            <pc:docMk/>
            <pc:sldMk cId="2363150287" sldId="321"/>
            <ac:picMk id="8" creationId="{C1CCFD5C-2884-33C0-8845-F2C1E1CE2633}"/>
          </ac:picMkLst>
        </pc:picChg>
        <pc:picChg chg="add mod">
          <ac:chgData name="Bhawani Shankar Sahu" userId="e5f9bc2e-d4bb-415b-bd8a-e25372d6a074" providerId="ADAL" clId="{59C1C912-9616-41E2-BA6A-CACC1D558B6D}" dt="2023-02-23T21:40:20.495" v="390" actId="14100"/>
          <ac:picMkLst>
            <pc:docMk/>
            <pc:sldMk cId="2363150287" sldId="321"/>
            <ac:picMk id="10" creationId="{351D2B95-9FF6-7FD9-369C-3FFEE9070E80}"/>
          </ac:picMkLst>
        </pc:picChg>
        <pc:picChg chg="add del mod">
          <ac:chgData name="Bhawani Shankar Sahu" userId="e5f9bc2e-d4bb-415b-bd8a-e25372d6a074" providerId="ADAL" clId="{59C1C912-9616-41E2-BA6A-CACC1D558B6D}" dt="2023-02-23T21:39:08.023" v="383" actId="478"/>
          <ac:picMkLst>
            <pc:docMk/>
            <pc:sldMk cId="2363150287" sldId="321"/>
            <ac:picMk id="2050" creationId="{95265CBE-A242-4ED1-5A83-36D47A25C068}"/>
          </ac:picMkLst>
        </pc:picChg>
      </pc:sldChg>
      <pc:sldChg chg="addSp modSp new mod">
        <pc:chgData name="Bhawani Shankar Sahu" userId="e5f9bc2e-d4bb-415b-bd8a-e25372d6a074" providerId="ADAL" clId="{59C1C912-9616-41E2-BA6A-CACC1D558B6D}" dt="2023-02-23T22:18:45.847" v="851"/>
        <pc:sldMkLst>
          <pc:docMk/>
          <pc:sldMk cId="129404990" sldId="322"/>
        </pc:sldMkLst>
        <pc:spChg chg="mod">
          <ac:chgData name="Bhawani Shankar Sahu" userId="e5f9bc2e-d4bb-415b-bd8a-e25372d6a074" providerId="ADAL" clId="{59C1C912-9616-41E2-BA6A-CACC1D558B6D}" dt="2023-02-23T22:18:45.847" v="851"/>
          <ac:spMkLst>
            <pc:docMk/>
            <pc:sldMk cId="129404990" sldId="322"/>
            <ac:spMk id="2" creationId="{FF8ABE1E-161C-1ED2-9373-A5483F369D3C}"/>
          </ac:spMkLst>
        </pc:spChg>
        <pc:spChg chg="mod">
          <ac:chgData name="Bhawani Shankar Sahu" userId="e5f9bc2e-d4bb-415b-bd8a-e25372d6a074" providerId="ADAL" clId="{59C1C912-9616-41E2-BA6A-CACC1D558B6D}" dt="2023-02-23T21:33:14.301" v="330" actId="14100"/>
          <ac:spMkLst>
            <pc:docMk/>
            <pc:sldMk cId="129404990" sldId="322"/>
            <ac:spMk id="3" creationId="{5B01F0F9-3AAD-6184-C52B-A493C55F61D2}"/>
          </ac:spMkLst>
        </pc:spChg>
        <pc:spChg chg="mod">
          <ac:chgData name="Bhawani Shankar Sahu" userId="e5f9bc2e-d4bb-415b-bd8a-e25372d6a074" providerId="ADAL" clId="{59C1C912-9616-41E2-BA6A-CACC1D558B6D}" dt="2023-02-23T22:18:45.847" v="851"/>
          <ac:spMkLst>
            <pc:docMk/>
            <pc:sldMk cId="129404990" sldId="322"/>
            <ac:spMk id="4" creationId="{D5FF99DF-C39A-EB47-A71B-B60B01A8A747}"/>
          </ac:spMkLst>
        </pc:spChg>
        <pc:picChg chg="add mod modCrop">
          <ac:chgData name="Bhawani Shankar Sahu" userId="e5f9bc2e-d4bb-415b-bd8a-e25372d6a074" providerId="ADAL" clId="{59C1C912-9616-41E2-BA6A-CACC1D558B6D}" dt="2023-02-23T21:33:56.414" v="334" actId="732"/>
          <ac:picMkLst>
            <pc:docMk/>
            <pc:sldMk cId="129404990" sldId="322"/>
            <ac:picMk id="6" creationId="{182AF0C2-A4EE-9819-0B55-D7F0266F89FD}"/>
          </ac:picMkLst>
        </pc:picChg>
        <pc:picChg chg="add mod">
          <ac:chgData name="Bhawani Shankar Sahu" userId="e5f9bc2e-d4bb-415b-bd8a-e25372d6a074" providerId="ADAL" clId="{59C1C912-9616-41E2-BA6A-CACC1D558B6D}" dt="2023-02-23T21:33:10.367" v="329" actId="1076"/>
          <ac:picMkLst>
            <pc:docMk/>
            <pc:sldMk cId="129404990" sldId="322"/>
            <ac:picMk id="1026" creationId="{B33793FC-D362-B762-8FEE-C9D65B8FACED}"/>
          </ac:picMkLst>
        </pc:picChg>
      </pc:sldChg>
      <pc:sldChg chg="addSp modSp new mod">
        <pc:chgData name="Bhawani Shankar Sahu" userId="e5f9bc2e-d4bb-415b-bd8a-e25372d6a074" providerId="ADAL" clId="{59C1C912-9616-41E2-BA6A-CACC1D558B6D}" dt="2023-02-23T22:18:45.847" v="851"/>
        <pc:sldMkLst>
          <pc:docMk/>
          <pc:sldMk cId="1205451773" sldId="323"/>
        </pc:sldMkLst>
        <pc:spChg chg="mod">
          <ac:chgData name="Bhawani Shankar Sahu" userId="e5f9bc2e-d4bb-415b-bd8a-e25372d6a074" providerId="ADAL" clId="{59C1C912-9616-41E2-BA6A-CACC1D558B6D}" dt="2023-02-23T22:18:45.847" v="851"/>
          <ac:spMkLst>
            <pc:docMk/>
            <pc:sldMk cId="1205451773" sldId="323"/>
            <ac:spMk id="2" creationId="{72913E85-B202-5F06-517E-5D0A8E14ACAB}"/>
          </ac:spMkLst>
        </pc:spChg>
        <pc:spChg chg="mod">
          <ac:chgData name="Bhawani Shankar Sahu" userId="e5f9bc2e-d4bb-415b-bd8a-e25372d6a074" providerId="ADAL" clId="{59C1C912-9616-41E2-BA6A-CACC1D558B6D}" dt="2023-02-23T22:18:45.847" v="851"/>
          <ac:spMkLst>
            <pc:docMk/>
            <pc:sldMk cId="1205451773" sldId="323"/>
            <ac:spMk id="3" creationId="{CBCAB808-8287-AB13-CAFB-44F208FF51F3}"/>
          </ac:spMkLst>
        </pc:spChg>
        <pc:spChg chg="mod">
          <ac:chgData name="Bhawani Shankar Sahu" userId="e5f9bc2e-d4bb-415b-bd8a-e25372d6a074" providerId="ADAL" clId="{59C1C912-9616-41E2-BA6A-CACC1D558B6D}" dt="2023-02-23T22:18:45.847" v="851"/>
          <ac:spMkLst>
            <pc:docMk/>
            <pc:sldMk cId="1205451773" sldId="323"/>
            <ac:spMk id="4" creationId="{203FAE34-F065-53AE-E10C-1F1C6104BAA0}"/>
          </ac:spMkLst>
        </pc:spChg>
        <pc:picChg chg="add mod">
          <ac:chgData name="Bhawani Shankar Sahu" userId="e5f9bc2e-d4bb-415b-bd8a-e25372d6a074" providerId="ADAL" clId="{59C1C912-9616-41E2-BA6A-CACC1D558B6D}" dt="2023-02-23T21:34:57.993" v="341" actId="14100"/>
          <ac:picMkLst>
            <pc:docMk/>
            <pc:sldMk cId="1205451773" sldId="323"/>
            <ac:picMk id="6" creationId="{93BBD0E8-744A-A352-DDA4-964EF52D0EFE}"/>
          </ac:picMkLst>
        </pc:picChg>
        <pc:picChg chg="add mod">
          <ac:chgData name="Bhawani Shankar Sahu" userId="e5f9bc2e-d4bb-415b-bd8a-e25372d6a074" providerId="ADAL" clId="{59C1C912-9616-41E2-BA6A-CACC1D558B6D}" dt="2023-02-23T21:35:31.626" v="344" actId="14100"/>
          <ac:picMkLst>
            <pc:docMk/>
            <pc:sldMk cId="1205451773" sldId="323"/>
            <ac:picMk id="8" creationId="{5F3CE0C5-5A45-84CF-754B-0F1B633446C8}"/>
          </ac:picMkLst>
        </pc:picChg>
      </pc:sldChg>
      <pc:sldChg chg="addSp modSp new mod">
        <pc:chgData name="Bhawani Shankar Sahu" userId="e5f9bc2e-d4bb-415b-bd8a-e25372d6a074" providerId="ADAL" clId="{59C1C912-9616-41E2-BA6A-CACC1D558B6D}" dt="2023-02-23T22:18:45.847" v="851"/>
        <pc:sldMkLst>
          <pc:docMk/>
          <pc:sldMk cId="331904979" sldId="324"/>
        </pc:sldMkLst>
        <pc:spChg chg="mod">
          <ac:chgData name="Bhawani Shankar Sahu" userId="e5f9bc2e-d4bb-415b-bd8a-e25372d6a074" providerId="ADAL" clId="{59C1C912-9616-41E2-BA6A-CACC1D558B6D}" dt="2023-02-23T22:18:45.847" v="851"/>
          <ac:spMkLst>
            <pc:docMk/>
            <pc:sldMk cId="331904979" sldId="324"/>
            <ac:spMk id="2" creationId="{26D863BC-E5BA-13AE-156E-B42152CC68DC}"/>
          </ac:spMkLst>
        </pc:spChg>
        <pc:spChg chg="mod">
          <ac:chgData name="Bhawani Shankar Sahu" userId="e5f9bc2e-d4bb-415b-bd8a-e25372d6a074" providerId="ADAL" clId="{59C1C912-9616-41E2-BA6A-CACC1D558B6D}" dt="2023-02-23T22:18:45.847" v="851"/>
          <ac:spMkLst>
            <pc:docMk/>
            <pc:sldMk cId="331904979" sldId="324"/>
            <ac:spMk id="3" creationId="{76DC06BC-BA45-7304-E624-67E3EF6AAA1D}"/>
          </ac:spMkLst>
        </pc:spChg>
        <pc:spChg chg="mod">
          <ac:chgData name="Bhawani Shankar Sahu" userId="e5f9bc2e-d4bb-415b-bd8a-e25372d6a074" providerId="ADAL" clId="{59C1C912-9616-41E2-BA6A-CACC1D558B6D}" dt="2023-02-23T22:18:45.847" v="851"/>
          <ac:spMkLst>
            <pc:docMk/>
            <pc:sldMk cId="331904979" sldId="324"/>
            <ac:spMk id="4" creationId="{5D80CF8E-29FB-44EA-4B53-67622A47CC6C}"/>
          </ac:spMkLst>
        </pc:spChg>
        <pc:picChg chg="add mod">
          <ac:chgData name="Bhawani Shankar Sahu" userId="e5f9bc2e-d4bb-415b-bd8a-e25372d6a074" providerId="ADAL" clId="{59C1C912-9616-41E2-BA6A-CACC1D558B6D}" dt="2023-02-23T21:41:20.124" v="400" actId="14100"/>
          <ac:picMkLst>
            <pc:docMk/>
            <pc:sldMk cId="331904979" sldId="324"/>
            <ac:picMk id="6" creationId="{FBB7D65D-F1D5-6652-F0AF-FF3B2AEFB02E}"/>
          </ac:picMkLst>
        </pc:picChg>
        <pc:picChg chg="add mod">
          <ac:chgData name="Bhawani Shankar Sahu" userId="e5f9bc2e-d4bb-415b-bd8a-e25372d6a074" providerId="ADAL" clId="{59C1C912-9616-41E2-BA6A-CACC1D558B6D}" dt="2023-02-23T21:41:44.167" v="403" actId="14100"/>
          <ac:picMkLst>
            <pc:docMk/>
            <pc:sldMk cId="331904979" sldId="324"/>
            <ac:picMk id="8" creationId="{AD2ADDE5-065E-FC24-3176-A362A85FC24D}"/>
          </ac:picMkLst>
        </pc:picChg>
      </pc:sldChg>
      <pc:sldChg chg="addSp modSp new mod ord">
        <pc:chgData name="Bhawani Shankar Sahu" userId="e5f9bc2e-d4bb-415b-bd8a-e25372d6a074" providerId="ADAL" clId="{59C1C912-9616-41E2-BA6A-CACC1D558B6D}" dt="2023-02-23T22:18:45.847" v="851"/>
        <pc:sldMkLst>
          <pc:docMk/>
          <pc:sldMk cId="1019925470" sldId="325"/>
        </pc:sldMkLst>
        <pc:spChg chg="mod">
          <ac:chgData name="Bhawani Shankar Sahu" userId="e5f9bc2e-d4bb-415b-bd8a-e25372d6a074" providerId="ADAL" clId="{59C1C912-9616-41E2-BA6A-CACC1D558B6D}" dt="2023-02-23T22:18:45.847" v="851"/>
          <ac:spMkLst>
            <pc:docMk/>
            <pc:sldMk cId="1019925470" sldId="325"/>
            <ac:spMk id="2" creationId="{13F9E31E-2D91-641D-C1DC-EFA9E9765FE8}"/>
          </ac:spMkLst>
        </pc:spChg>
        <pc:spChg chg="mod">
          <ac:chgData name="Bhawani Shankar Sahu" userId="e5f9bc2e-d4bb-415b-bd8a-e25372d6a074" providerId="ADAL" clId="{59C1C912-9616-41E2-BA6A-CACC1D558B6D}" dt="2023-02-23T22:18:45.847" v="851"/>
          <ac:spMkLst>
            <pc:docMk/>
            <pc:sldMk cId="1019925470" sldId="325"/>
            <ac:spMk id="3" creationId="{23A4D855-6499-6077-00C4-899EA9AF52CE}"/>
          </ac:spMkLst>
        </pc:spChg>
        <pc:spChg chg="mod">
          <ac:chgData name="Bhawani Shankar Sahu" userId="e5f9bc2e-d4bb-415b-bd8a-e25372d6a074" providerId="ADAL" clId="{59C1C912-9616-41E2-BA6A-CACC1D558B6D}" dt="2023-02-23T22:18:45.847" v="851"/>
          <ac:spMkLst>
            <pc:docMk/>
            <pc:sldMk cId="1019925470" sldId="325"/>
            <ac:spMk id="4" creationId="{3F7397AA-27C6-14C3-C86B-6C9F8165E473}"/>
          </ac:spMkLst>
        </pc:spChg>
        <pc:picChg chg="add mod">
          <ac:chgData name="Bhawani Shankar Sahu" userId="e5f9bc2e-d4bb-415b-bd8a-e25372d6a074" providerId="ADAL" clId="{59C1C912-9616-41E2-BA6A-CACC1D558B6D}" dt="2023-02-23T21:45:13.607" v="434" actId="14100"/>
          <ac:picMkLst>
            <pc:docMk/>
            <pc:sldMk cId="1019925470" sldId="325"/>
            <ac:picMk id="6" creationId="{1BF63C43-AD8C-7DE7-1E7C-F7731460A40C}"/>
          </ac:picMkLst>
        </pc:picChg>
        <pc:picChg chg="add mod">
          <ac:chgData name="Bhawani Shankar Sahu" userId="e5f9bc2e-d4bb-415b-bd8a-e25372d6a074" providerId="ADAL" clId="{59C1C912-9616-41E2-BA6A-CACC1D558B6D}" dt="2023-02-23T21:45:51.877" v="437" actId="14100"/>
          <ac:picMkLst>
            <pc:docMk/>
            <pc:sldMk cId="1019925470" sldId="325"/>
            <ac:picMk id="8" creationId="{49182321-A111-3217-90A8-B5008FD4C7FD}"/>
          </ac:picMkLst>
        </pc:picChg>
      </pc:sldChg>
      <pc:sldChg chg="new add del">
        <pc:chgData name="Bhawani Shankar Sahu" userId="e5f9bc2e-d4bb-415b-bd8a-e25372d6a074" providerId="ADAL" clId="{59C1C912-9616-41E2-BA6A-CACC1D558B6D}" dt="2023-02-23T21:46:40.109" v="442" actId="47"/>
        <pc:sldMkLst>
          <pc:docMk/>
          <pc:sldMk cId="3904217767" sldId="326"/>
        </pc:sldMkLst>
      </pc:sldChg>
      <pc:sldChg chg="addSp modSp new mod">
        <pc:chgData name="Bhawani Shankar Sahu" userId="e5f9bc2e-d4bb-415b-bd8a-e25372d6a074" providerId="ADAL" clId="{59C1C912-9616-41E2-BA6A-CACC1D558B6D}" dt="2023-02-23T22:18:45.847" v="851"/>
        <pc:sldMkLst>
          <pc:docMk/>
          <pc:sldMk cId="3000496273" sldId="327"/>
        </pc:sldMkLst>
        <pc:spChg chg="mod">
          <ac:chgData name="Bhawani Shankar Sahu" userId="e5f9bc2e-d4bb-415b-bd8a-e25372d6a074" providerId="ADAL" clId="{59C1C912-9616-41E2-BA6A-CACC1D558B6D}" dt="2023-02-23T22:18:45.847" v="851"/>
          <ac:spMkLst>
            <pc:docMk/>
            <pc:sldMk cId="3000496273" sldId="327"/>
            <ac:spMk id="2" creationId="{8855F350-811F-6D63-5EBA-260C4B8031AE}"/>
          </ac:spMkLst>
        </pc:spChg>
        <pc:spChg chg="mod">
          <ac:chgData name="Bhawani Shankar Sahu" userId="e5f9bc2e-d4bb-415b-bd8a-e25372d6a074" providerId="ADAL" clId="{59C1C912-9616-41E2-BA6A-CACC1D558B6D}" dt="2023-02-23T21:43:40.524" v="418" actId="123"/>
          <ac:spMkLst>
            <pc:docMk/>
            <pc:sldMk cId="3000496273" sldId="327"/>
            <ac:spMk id="3" creationId="{937A2716-06E0-3739-4305-CE02AFCA5B49}"/>
          </ac:spMkLst>
        </pc:spChg>
        <pc:spChg chg="mod">
          <ac:chgData name="Bhawani Shankar Sahu" userId="e5f9bc2e-d4bb-415b-bd8a-e25372d6a074" providerId="ADAL" clId="{59C1C912-9616-41E2-BA6A-CACC1D558B6D}" dt="2023-02-23T22:18:45.847" v="851"/>
          <ac:spMkLst>
            <pc:docMk/>
            <pc:sldMk cId="3000496273" sldId="327"/>
            <ac:spMk id="4" creationId="{5729BD5F-E5B9-E636-059D-962ED9A2F5DB}"/>
          </ac:spMkLst>
        </pc:spChg>
        <pc:picChg chg="add mod modCrop">
          <ac:chgData name="Bhawani Shankar Sahu" userId="e5f9bc2e-d4bb-415b-bd8a-e25372d6a074" providerId="ADAL" clId="{59C1C912-9616-41E2-BA6A-CACC1D558B6D}" dt="2023-02-23T21:43:35.327" v="417" actId="1076"/>
          <ac:picMkLst>
            <pc:docMk/>
            <pc:sldMk cId="3000496273" sldId="327"/>
            <ac:picMk id="6" creationId="{C15B01E6-14AB-592E-D792-A050539C1A42}"/>
          </ac:picMkLst>
        </pc:picChg>
        <pc:picChg chg="add mod">
          <ac:chgData name="Bhawani Shankar Sahu" userId="e5f9bc2e-d4bb-415b-bd8a-e25372d6a074" providerId="ADAL" clId="{59C1C912-9616-41E2-BA6A-CACC1D558B6D}" dt="2023-02-23T21:44:20.676" v="425" actId="14100"/>
          <ac:picMkLst>
            <pc:docMk/>
            <pc:sldMk cId="3000496273" sldId="327"/>
            <ac:picMk id="3074" creationId="{64D7FF76-F0D5-A34A-8103-D1BB7ECDFEA8}"/>
          </ac:picMkLst>
        </pc:picChg>
      </pc:sldChg>
      <pc:sldChg chg="modSp new mod">
        <pc:chgData name="Bhawani Shankar Sahu" userId="e5f9bc2e-d4bb-415b-bd8a-e25372d6a074" providerId="ADAL" clId="{59C1C912-9616-41E2-BA6A-CACC1D558B6D}" dt="2023-02-23T22:18:46.087" v="858" actId="27636"/>
        <pc:sldMkLst>
          <pc:docMk/>
          <pc:sldMk cId="1786006817" sldId="328"/>
        </pc:sldMkLst>
        <pc:spChg chg="mod">
          <ac:chgData name="Bhawani Shankar Sahu" userId="e5f9bc2e-d4bb-415b-bd8a-e25372d6a074" providerId="ADAL" clId="{59C1C912-9616-41E2-BA6A-CACC1D558B6D}" dt="2023-02-23T22:18:45.847" v="851"/>
          <ac:spMkLst>
            <pc:docMk/>
            <pc:sldMk cId="1786006817" sldId="328"/>
            <ac:spMk id="2" creationId="{A838641E-CD2F-C98F-F589-885178C4A9ED}"/>
          </ac:spMkLst>
        </pc:spChg>
        <pc:spChg chg="mod">
          <ac:chgData name="Bhawani Shankar Sahu" userId="e5f9bc2e-d4bb-415b-bd8a-e25372d6a074" providerId="ADAL" clId="{59C1C912-9616-41E2-BA6A-CACC1D558B6D}" dt="2023-02-23T22:18:46.087" v="858" actId="27636"/>
          <ac:spMkLst>
            <pc:docMk/>
            <pc:sldMk cId="1786006817" sldId="328"/>
            <ac:spMk id="3" creationId="{39F9A134-F51A-CDB7-D5B2-3219520A5452}"/>
          </ac:spMkLst>
        </pc:spChg>
        <pc:spChg chg="mod">
          <ac:chgData name="Bhawani Shankar Sahu" userId="e5f9bc2e-d4bb-415b-bd8a-e25372d6a074" providerId="ADAL" clId="{59C1C912-9616-41E2-BA6A-CACC1D558B6D}" dt="2023-02-23T22:18:45.847" v="851"/>
          <ac:spMkLst>
            <pc:docMk/>
            <pc:sldMk cId="1786006817" sldId="328"/>
            <ac:spMk id="4" creationId="{BF194A61-A011-5E6B-0139-4B703D685925}"/>
          </ac:spMkLst>
        </pc:spChg>
      </pc:sldChg>
      <pc:sldChg chg="addSp modSp new mod">
        <pc:chgData name="Bhawani Shankar Sahu" userId="e5f9bc2e-d4bb-415b-bd8a-e25372d6a074" providerId="ADAL" clId="{59C1C912-9616-41E2-BA6A-CACC1D558B6D}" dt="2023-02-23T22:18:45.847" v="851"/>
        <pc:sldMkLst>
          <pc:docMk/>
          <pc:sldMk cId="1916432408" sldId="329"/>
        </pc:sldMkLst>
        <pc:spChg chg="mod">
          <ac:chgData name="Bhawani Shankar Sahu" userId="e5f9bc2e-d4bb-415b-bd8a-e25372d6a074" providerId="ADAL" clId="{59C1C912-9616-41E2-BA6A-CACC1D558B6D}" dt="2023-02-23T22:18:45.847" v="851"/>
          <ac:spMkLst>
            <pc:docMk/>
            <pc:sldMk cId="1916432408" sldId="329"/>
            <ac:spMk id="2" creationId="{BB11B692-514A-55AC-7260-5A19BFD1B216}"/>
          </ac:spMkLst>
        </pc:spChg>
        <pc:spChg chg="mod">
          <ac:chgData name="Bhawani Shankar Sahu" userId="e5f9bc2e-d4bb-415b-bd8a-e25372d6a074" providerId="ADAL" clId="{59C1C912-9616-41E2-BA6A-CACC1D558B6D}" dt="2023-02-23T22:18:45.847" v="851"/>
          <ac:spMkLst>
            <pc:docMk/>
            <pc:sldMk cId="1916432408" sldId="329"/>
            <ac:spMk id="3" creationId="{EBE47911-B40B-1039-53A8-55C80594B182}"/>
          </ac:spMkLst>
        </pc:spChg>
        <pc:spChg chg="mod">
          <ac:chgData name="Bhawani Shankar Sahu" userId="e5f9bc2e-d4bb-415b-bd8a-e25372d6a074" providerId="ADAL" clId="{59C1C912-9616-41E2-BA6A-CACC1D558B6D}" dt="2023-02-23T22:18:45.847" v="851"/>
          <ac:spMkLst>
            <pc:docMk/>
            <pc:sldMk cId="1916432408" sldId="329"/>
            <ac:spMk id="4" creationId="{07994D63-56C4-4DD3-0FAC-3EC275466DDE}"/>
          </ac:spMkLst>
        </pc:spChg>
        <pc:picChg chg="add mod">
          <ac:chgData name="Bhawani Shankar Sahu" userId="e5f9bc2e-d4bb-415b-bd8a-e25372d6a074" providerId="ADAL" clId="{59C1C912-9616-41E2-BA6A-CACC1D558B6D}" dt="2023-02-23T21:52:49.745" v="515" actId="14100"/>
          <ac:picMkLst>
            <pc:docMk/>
            <pc:sldMk cId="1916432408" sldId="329"/>
            <ac:picMk id="6" creationId="{F2D0CABD-793C-0C52-55E6-681ABABCA126}"/>
          </ac:picMkLst>
        </pc:picChg>
        <pc:picChg chg="add mod">
          <ac:chgData name="Bhawani Shankar Sahu" userId="e5f9bc2e-d4bb-415b-bd8a-e25372d6a074" providerId="ADAL" clId="{59C1C912-9616-41E2-BA6A-CACC1D558B6D}" dt="2023-02-23T21:54:00.957" v="519" actId="1076"/>
          <ac:picMkLst>
            <pc:docMk/>
            <pc:sldMk cId="1916432408" sldId="329"/>
            <ac:picMk id="8" creationId="{F6C575D0-D630-4BF8-759C-9DFC875B0CD3}"/>
          </ac:picMkLst>
        </pc:picChg>
      </pc:sldChg>
      <pc:sldChg chg="addSp modSp new mod">
        <pc:chgData name="Bhawani Shankar Sahu" userId="e5f9bc2e-d4bb-415b-bd8a-e25372d6a074" providerId="ADAL" clId="{59C1C912-9616-41E2-BA6A-CACC1D558B6D}" dt="2023-02-23T22:18:45.847" v="851"/>
        <pc:sldMkLst>
          <pc:docMk/>
          <pc:sldMk cId="93209312" sldId="330"/>
        </pc:sldMkLst>
        <pc:spChg chg="mod">
          <ac:chgData name="Bhawani Shankar Sahu" userId="e5f9bc2e-d4bb-415b-bd8a-e25372d6a074" providerId="ADAL" clId="{59C1C912-9616-41E2-BA6A-CACC1D558B6D}" dt="2023-02-23T22:18:45.847" v="851"/>
          <ac:spMkLst>
            <pc:docMk/>
            <pc:sldMk cId="93209312" sldId="330"/>
            <ac:spMk id="2" creationId="{21FD9C35-ACF2-96AB-1F46-79E72FE05B76}"/>
          </ac:spMkLst>
        </pc:spChg>
        <pc:spChg chg="mod">
          <ac:chgData name="Bhawani Shankar Sahu" userId="e5f9bc2e-d4bb-415b-bd8a-e25372d6a074" providerId="ADAL" clId="{59C1C912-9616-41E2-BA6A-CACC1D558B6D}" dt="2023-02-23T21:55:33.414" v="527" actId="14100"/>
          <ac:spMkLst>
            <pc:docMk/>
            <pc:sldMk cId="93209312" sldId="330"/>
            <ac:spMk id="3" creationId="{9F830B1B-3E3C-1A0E-AA55-17C047DF618D}"/>
          </ac:spMkLst>
        </pc:spChg>
        <pc:spChg chg="mod">
          <ac:chgData name="Bhawani Shankar Sahu" userId="e5f9bc2e-d4bb-415b-bd8a-e25372d6a074" providerId="ADAL" clId="{59C1C912-9616-41E2-BA6A-CACC1D558B6D}" dt="2023-02-23T22:18:45.847" v="851"/>
          <ac:spMkLst>
            <pc:docMk/>
            <pc:sldMk cId="93209312" sldId="330"/>
            <ac:spMk id="4" creationId="{65E4FA86-CAC5-6329-85BB-46159032DCDC}"/>
          </ac:spMkLst>
        </pc:spChg>
        <pc:picChg chg="add mod">
          <ac:chgData name="Bhawani Shankar Sahu" userId="e5f9bc2e-d4bb-415b-bd8a-e25372d6a074" providerId="ADAL" clId="{59C1C912-9616-41E2-BA6A-CACC1D558B6D}" dt="2023-02-23T21:55:44.535" v="530" actId="1076"/>
          <ac:picMkLst>
            <pc:docMk/>
            <pc:sldMk cId="93209312" sldId="330"/>
            <ac:picMk id="6" creationId="{94AECBE0-0124-81E7-891F-A356F550EA55}"/>
          </ac:picMkLst>
        </pc:picChg>
      </pc:sldChg>
      <pc:sldChg chg="addSp modSp new mod">
        <pc:chgData name="Bhawani Shankar Sahu" userId="e5f9bc2e-d4bb-415b-bd8a-e25372d6a074" providerId="ADAL" clId="{59C1C912-9616-41E2-BA6A-CACC1D558B6D}" dt="2023-02-23T22:18:45.847" v="851"/>
        <pc:sldMkLst>
          <pc:docMk/>
          <pc:sldMk cId="1818654963" sldId="331"/>
        </pc:sldMkLst>
        <pc:spChg chg="mod">
          <ac:chgData name="Bhawani Shankar Sahu" userId="e5f9bc2e-d4bb-415b-bd8a-e25372d6a074" providerId="ADAL" clId="{59C1C912-9616-41E2-BA6A-CACC1D558B6D}" dt="2023-02-23T22:18:45.847" v="851"/>
          <ac:spMkLst>
            <pc:docMk/>
            <pc:sldMk cId="1818654963" sldId="331"/>
            <ac:spMk id="2" creationId="{A809DC9C-912D-AE86-8559-4833CE036D21}"/>
          </ac:spMkLst>
        </pc:spChg>
        <pc:spChg chg="mod">
          <ac:chgData name="Bhawani Shankar Sahu" userId="e5f9bc2e-d4bb-415b-bd8a-e25372d6a074" providerId="ADAL" clId="{59C1C912-9616-41E2-BA6A-CACC1D558B6D}" dt="2023-02-23T22:18:45.847" v="851"/>
          <ac:spMkLst>
            <pc:docMk/>
            <pc:sldMk cId="1818654963" sldId="331"/>
            <ac:spMk id="3" creationId="{3D51DA2E-2B4A-DCD0-D1CA-0586345AD003}"/>
          </ac:spMkLst>
        </pc:spChg>
        <pc:spChg chg="mod">
          <ac:chgData name="Bhawani Shankar Sahu" userId="e5f9bc2e-d4bb-415b-bd8a-e25372d6a074" providerId="ADAL" clId="{59C1C912-9616-41E2-BA6A-CACC1D558B6D}" dt="2023-02-23T22:18:45.847" v="851"/>
          <ac:spMkLst>
            <pc:docMk/>
            <pc:sldMk cId="1818654963" sldId="331"/>
            <ac:spMk id="4" creationId="{31849FEF-7437-E66F-CFBA-F43ABD6E66CF}"/>
          </ac:spMkLst>
        </pc:spChg>
        <pc:picChg chg="add mod">
          <ac:chgData name="Bhawani Shankar Sahu" userId="e5f9bc2e-d4bb-415b-bd8a-e25372d6a074" providerId="ADAL" clId="{59C1C912-9616-41E2-BA6A-CACC1D558B6D}" dt="2023-02-23T21:58:54.039" v="537" actId="1076"/>
          <ac:picMkLst>
            <pc:docMk/>
            <pc:sldMk cId="1818654963" sldId="331"/>
            <ac:picMk id="6" creationId="{36575A14-EDC6-BB0F-EAD6-DFD2FB274AF5}"/>
          </ac:picMkLst>
        </pc:picChg>
        <pc:picChg chg="add mod modCrop">
          <ac:chgData name="Bhawani Shankar Sahu" userId="e5f9bc2e-d4bb-415b-bd8a-e25372d6a074" providerId="ADAL" clId="{59C1C912-9616-41E2-BA6A-CACC1D558B6D}" dt="2023-02-23T22:00:28.796" v="543" actId="732"/>
          <ac:picMkLst>
            <pc:docMk/>
            <pc:sldMk cId="1818654963" sldId="331"/>
            <ac:picMk id="8" creationId="{7A2165CA-7383-8DF8-6C29-6F58E2183EBD}"/>
          </ac:picMkLst>
        </pc:picChg>
      </pc:sldChg>
      <pc:sldChg chg="modSp new mod">
        <pc:chgData name="Bhawani Shankar Sahu" userId="e5f9bc2e-d4bb-415b-bd8a-e25372d6a074" providerId="ADAL" clId="{59C1C912-9616-41E2-BA6A-CACC1D558B6D}" dt="2023-02-23T22:18:45.847" v="851"/>
        <pc:sldMkLst>
          <pc:docMk/>
          <pc:sldMk cId="864466537" sldId="332"/>
        </pc:sldMkLst>
        <pc:spChg chg="mod">
          <ac:chgData name="Bhawani Shankar Sahu" userId="e5f9bc2e-d4bb-415b-bd8a-e25372d6a074" providerId="ADAL" clId="{59C1C912-9616-41E2-BA6A-CACC1D558B6D}" dt="2023-02-23T22:18:45.847" v="851"/>
          <ac:spMkLst>
            <pc:docMk/>
            <pc:sldMk cId="864466537" sldId="332"/>
            <ac:spMk id="2" creationId="{EE2F115D-1472-A43D-CE63-9C796DBE4C62}"/>
          </ac:spMkLst>
        </pc:spChg>
        <pc:spChg chg="mod">
          <ac:chgData name="Bhawani Shankar Sahu" userId="e5f9bc2e-d4bb-415b-bd8a-e25372d6a074" providerId="ADAL" clId="{59C1C912-9616-41E2-BA6A-CACC1D558B6D}" dt="2023-02-23T22:18:45.847" v="851"/>
          <ac:spMkLst>
            <pc:docMk/>
            <pc:sldMk cId="864466537" sldId="332"/>
            <ac:spMk id="3" creationId="{AA26A032-B9CD-18DE-E8E6-EE5466A23A02}"/>
          </ac:spMkLst>
        </pc:spChg>
        <pc:spChg chg="mod">
          <ac:chgData name="Bhawani Shankar Sahu" userId="e5f9bc2e-d4bb-415b-bd8a-e25372d6a074" providerId="ADAL" clId="{59C1C912-9616-41E2-BA6A-CACC1D558B6D}" dt="2023-02-23T22:18:45.847" v="851"/>
          <ac:spMkLst>
            <pc:docMk/>
            <pc:sldMk cId="864466537" sldId="332"/>
            <ac:spMk id="4" creationId="{DC923F64-81A7-E9AF-6DDD-BC8295C0CBEA}"/>
          </ac:spMkLst>
        </pc:spChg>
      </pc:sldChg>
      <pc:sldChg chg="modSp new mod">
        <pc:chgData name="Bhawani Shankar Sahu" userId="e5f9bc2e-d4bb-415b-bd8a-e25372d6a074" providerId="ADAL" clId="{59C1C912-9616-41E2-BA6A-CACC1D558B6D}" dt="2023-02-23T22:18:45.847" v="851"/>
        <pc:sldMkLst>
          <pc:docMk/>
          <pc:sldMk cId="1950115655" sldId="333"/>
        </pc:sldMkLst>
        <pc:spChg chg="mod">
          <ac:chgData name="Bhawani Shankar Sahu" userId="e5f9bc2e-d4bb-415b-bd8a-e25372d6a074" providerId="ADAL" clId="{59C1C912-9616-41E2-BA6A-CACC1D558B6D}" dt="2023-02-23T22:18:45.847" v="851"/>
          <ac:spMkLst>
            <pc:docMk/>
            <pc:sldMk cId="1950115655" sldId="333"/>
            <ac:spMk id="2" creationId="{036A8109-1B3B-379B-F399-3E8ECF111025}"/>
          </ac:spMkLst>
        </pc:spChg>
        <pc:spChg chg="mod">
          <ac:chgData name="Bhawani Shankar Sahu" userId="e5f9bc2e-d4bb-415b-bd8a-e25372d6a074" providerId="ADAL" clId="{59C1C912-9616-41E2-BA6A-CACC1D558B6D}" dt="2023-02-23T22:18:45.847" v="851"/>
          <ac:spMkLst>
            <pc:docMk/>
            <pc:sldMk cId="1950115655" sldId="333"/>
            <ac:spMk id="3" creationId="{BFA1D8DC-082A-36A0-E322-40ACEAA68D4B}"/>
          </ac:spMkLst>
        </pc:spChg>
        <pc:spChg chg="mod">
          <ac:chgData name="Bhawani Shankar Sahu" userId="e5f9bc2e-d4bb-415b-bd8a-e25372d6a074" providerId="ADAL" clId="{59C1C912-9616-41E2-BA6A-CACC1D558B6D}" dt="2023-02-23T22:18:45.847" v="851"/>
          <ac:spMkLst>
            <pc:docMk/>
            <pc:sldMk cId="1950115655" sldId="333"/>
            <ac:spMk id="4" creationId="{A6041836-D914-8AD8-BA5F-31BA66610F57}"/>
          </ac:spMkLst>
        </pc:spChg>
      </pc:sldChg>
      <pc:sldChg chg="addSp delSp modSp new mod ord">
        <pc:chgData name="Bhawani Shankar Sahu" userId="e5f9bc2e-d4bb-415b-bd8a-e25372d6a074" providerId="ADAL" clId="{59C1C912-9616-41E2-BA6A-CACC1D558B6D}" dt="2023-02-23T22:18:45.847" v="851"/>
        <pc:sldMkLst>
          <pc:docMk/>
          <pc:sldMk cId="1652705674" sldId="334"/>
        </pc:sldMkLst>
        <pc:spChg chg="mod">
          <ac:chgData name="Bhawani Shankar Sahu" userId="e5f9bc2e-d4bb-415b-bd8a-e25372d6a074" providerId="ADAL" clId="{59C1C912-9616-41E2-BA6A-CACC1D558B6D}" dt="2023-02-23T22:18:45.847" v="851"/>
          <ac:spMkLst>
            <pc:docMk/>
            <pc:sldMk cId="1652705674" sldId="334"/>
            <ac:spMk id="2" creationId="{706DA6F2-369D-5235-7046-DBA2E0008409}"/>
          </ac:spMkLst>
        </pc:spChg>
        <pc:spChg chg="add del mod">
          <ac:chgData name="Bhawani Shankar Sahu" userId="e5f9bc2e-d4bb-415b-bd8a-e25372d6a074" providerId="ADAL" clId="{59C1C912-9616-41E2-BA6A-CACC1D558B6D}" dt="2023-02-23T22:18:45.847" v="851"/>
          <ac:spMkLst>
            <pc:docMk/>
            <pc:sldMk cId="1652705674" sldId="334"/>
            <ac:spMk id="3" creationId="{19CD312C-B4C7-8EE1-48E5-2266E62A620C}"/>
          </ac:spMkLst>
        </pc:spChg>
        <pc:spChg chg="mod">
          <ac:chgData name="Bhawani Shankar Sahu" userId="e5f9bc2e-d4bb-415b-bd8a-e25372d6a074" providerId="ADAL" clId="{59C1C912-9616-41E2-BA6A-CACC1D558B6D}" dt="2023-02-23T22:18:45.847" v="851"/>
          <ac:spMkLst>
            <pc:docMk/>
            <pc:sldMk cId="1652705674" sldId="334"/>
            <ac:spMk id="4" creationId="{2F5B3FB0-8F57-9370-5DE1-1E591F49500F}"/>
          </ac:spMkLst>
        </pc:spChg>
        <pc:spChg chg="add del mod">
          <ac:chgData name="Bhawani Shankar Sahu" userId="e5f9bc2e-d4bb-415b-bd8a-e25372d6a074" providerId="ADAL" clId="{59C1C912-9616-41E2-BA6A-CACC1D558B6D}" dt="2023-02-23T22:07:19.864" v="652"/>
          <ac:spMkLst>
            <pc:docMk/>
            <pc:sldMk cId="1652705674" sldId="334"/>
            <ac:spMk id="5" creationId="{AF944043-8E82-2701-C686-69666A6DA90D}"/>
          </ac:spMkLst>
        </pc:spChg>
        <pc:picChg chg="add mod">
          <ac:chgData name="Bhawani Shankar Sahu" userId="e5f9bc2e-d4bb-415b-bd8a-e25372d6a074" providerId="ADAL" clId="{59C1C912-9616-41E2-BA6A-CACC1D558B6D}" dt="2023-02-23T22:10:09.228" v="690" actId="14100"/>
          <ac:picMkLst>
            <pc:docMk/>
            <pc:sldMk cId="1652705674" sldId="334"/>
            <ac:picMk id="7" creationId="{993FC27D-B28E-9315-E43F-A8D98F24FBAA}"/>
          </ac:picMkLst>
        </pc:picChg>
        <pc:picChg chg="add mod">
          <ac:chgData name="Bhawani Shankar Sahu" userId="e5f9bc2e-d4bb-415b-bd8a-e25372d6a074" providerId="ADAL" clId="{59C1C912-9616-41E2-BA6A-CACC1D558B6D}" dt="2023-02-23T22:10:13.987" v="691" actId="1076"/>
          <ac:picMkLst>
            <pc:docMk/>
            <pc:sldMk cId="1652705674" sldId="334"/>
            <ac:picMk id="9" creationId="{54DDC42D-F5FA-8220-1005-0C695EA8A199}"/>
          </ac:picMkLst>
        </pc:picChg>
      </pc:sldChg>
      <pc:sldChg chg="addSp delSp modSp add mod ord">
        <pc:chgData name="Bhawani Shankar Sahu" userId="e5f9bc2e-d4bb-415b-bd8a-e25372d6a074" providerId="ADAL" clId="{59C1C912-9616-41E2-BA6A-CACC1D558B6D}" dt="2023-02-23T22:18:45.847" v="851"/>
        <pc:sldMkLst>
          <pc:docMk/>
          <pc:sldMk cId="3192849677" sldId="335"/>
        </pc:sldMkLst>
        <pc:spChg chg="mod">
          <ac:chgData name="Bhawani Shankar Sahu" userId="e5f9bc2e-d4bb-415b-bd8a-e25372d6a074" providerId="ADAL" clId="{59C1C912-9616-41E2-BA6A-CACC1D558B6D}" dt="2023-02-23T22:18:45.847" v="851"/>
          <ac:spMkLst>
            <pc:docMk/>
            <pc:sldMk cId="3192849677" sldId="335"/>
            <ac:spMk id="2" creationId="{706DA6F2-369D-5235-7046-DBA2E0008409}"/>
          </ac:spMkLst>
        </pc:spChg>
        <pc:spChg chg="mod">
          <ac:chgData name="Bhawani Shankar Sahu" userId="e5f9bc2e-d4bb-415b-bd8a-e25372d6a074" providerId="ADAL" clId="{59C1C912-9616-41E2-BA6A-CACC1D558B6D}" dt="2023-02-23T22:18:45.847" v="851"/>
          <ac:spMkLst>
            <pc:docMk/>
            <pc:sldMk cId="3192849677" sldId="335"/>
            <ac:spMk id="3" creationId="{19CD312C-B4C7-8EE1-48E5-2266E62A620C}"/>
          </ac:spMkLst>
        </pc:spChg>
        <pc:spChg chg="mod">
          <ac:chgData name="Bhawani Shankar Sahu" userId="e5f9bc2e-d4bb-415b-bd8a-e25372d6a074" providerId="ADAL" clId="{59C1C912-9616-41E2-BA6A-CACC1D558B6D}" dt="2023-02-23T22:18:45.847" v="851"/>
          <ac:spMkLst>
            <pc:docMk/>
            <pc:sldMk cId="3192849677" sldId="335"/>
            <ac:spMk id="4" creationId="{2F5B3FB0-8F57-9370-5DE1-1E591F49500F}"/>
          </ac:spMkLst>
        </pc:spChg>
        <pc:picChg chg="add del mod">
          <ac:chgData name="Bhawani Shankar Sahu" userId="e5f9bc2e-d4bb-415b-bd8a-e25372d6a074" providerId="ADAL" clId="{59C1C912-9616-41E2-BA6A-CACC1D558B6D}" dt="2023-02-23T22:16:11.526" v="813" actId="478"/>
          <ac:picMkLst>
            <pc:docMk/>
            <pc:sldMk cId="3192849677" sldId="335"/>
            <ac:picMk id="6" creationId="{BE068885-CB15-2301-1720-69FA0074128D}"/>
          </ac:picMkLst>
        </pc:picChg>
        <pc:picChg chg="del">
          <ac:chgData name="Bhawani Shankar Sahu" userId="e5f9bc2e-d4bb-415b-bd8a-e25372d6a074" providerId="ADAL" clId="{59C1C912-9616-41E2-BA6A-CACC1D558B6D}" dt="2023-02-23T22:11:25.377" v="718" actId="478"/>
          <ac:picMkLst>
            <pc:docMk/>
            <pc:sldMk cId="3192849677" sldId="335"/>
            <ac:picMk id="7" creationId="{993FC27D-B28E-9315-E43F-A8D98F24FBAA}"/>
          </ac:picMkLst>
        </pc:picChg>
        <pc:picChg chg="del">
          <ac:chgData name="Bhawani Shankar Sahu" userId="e5f9bc2e-d4bb-415b-bd8a-e25372d6a074" providerId="ADAL" clId="{59C1C912-9616-41E2-BA6A-CACC1D558B6D}" dt="2023-02-23T22:11:55.617" v="722" actId="478"/>
          <ac:picMkLst>
            <pc:docMk/>
            <pc:sldMk cId="3192849677" sldId="335"/>
            <ac:picMk id="9" creationId="{54DDC42D-F5FA-8220-1005-0C695EA8A199}"/>
          </ac:picMkLst>
        </pc:picChg>
        <pc:picChg chg="add del mod">
          <ac:chgData name="Bhawani Shankar Sahu" userId="e5f9bc2e-d4bb-415b-bd8a-e25372d6a074" providerId="ADAL" clId="{59C1C912-9616-41E2-BA6A-CACC1D558B6D}" dt="2023-02-23T22:16:43.285" v="818" actId="478"/>
          <ac:picMkLst>
            <pc:docMk/>
            <pc:sldMk cId="3192849677" sldId="335"/>
            <ac:picMk id="10" creationId="{558AE23F-7FE3-44E1-C17F-C6810972A899}"/>
          </ac:picMkLst>
        </pc:picChg>
        <pc:picChg chg="add mod">
          <ac:chgData name="Bhawani Shankar Sahu" userId="e5f9bc2e-d4bb-415b-bd8a-e25372d6a074" providerId="ADAL" clId="{59C1C912-9616-41E2-BA6A-CACC1D558B6D}" dt="2023-02-23T22:16:55.295" v="821" actId="14100"/>
          <ac:picMkLst>
            <pc:docMk/>
            <pc:sldMk cId="3192849677" sldId="335"/>
            <ac:picMk id="12" creationId="{765EE92D-227F-D943-9EFD-3828A1380655}"/>
          </ac:picMkLst>
        </pc:picChg>
        <pc:picChg chg="add mod">
          <ac:chgData name="Bhawani Shankar Sahu" userId="e5f9bc2e-d4bb-415b-bd8a-e25372d6a074" providerId="ADAL" clId="{59C1C912-9616-41E2-BA6A-CACC1D558B6D}" dt="2023-02-23T22:16:59.975" v="822" actId="14100"/>
          <ac:picMkLst>
            <pc:docMk/>
            <pc:sldMk cId="3192849677" sldId="335"/>
            <ac:picMk id="14" creationId="{3F255BCD-2784-106A-63BC-27317CF786E3}"/>
          </ac:picMkLst>
        </pc:picChg>
      </pc:sldChg>
      <pc:sldChg chg="new del">
        <pc:chgData name="Bhawani Shankar Sahu" userId="e5f9bc2e-d4bb-415b-bd8a-e25372d6a074" providerId="ADAL" clId="{59C1C912-9616-41E2-BA6A-CACC1D558B6D}" dt="2023-02-23T22:12:25.944" v="735" actId="47"/>
        <pc:sldMkLst>
          <pc:docMk/>
          <pc:sldMk cId="3265132874" sldId="336"/>
        </pc:sldMkLst>
      </pc:sldChg>
      <pc:sldChg chg="addSp modSp add mod">
        <pc:chgData name="Bhawani Shankar Sahu" userId="e5f9bc2e-d4bb-415b-bd8a-e25372d6a074" providerId="ADAL" clId="{59C1C912-9616-41E2-BA6A-CACC1D558B6D}" dt="2023-02-23T22:18:45.847" v="851"/>
        <pc:sldMkLst>
          <pc:docMk/>
          <pc:sldMk cId="794206616" sldId="337"/>
        </pc:sldMkLst>
        <pc:spChg chg="mod">
          <ac:chgData name="Bhawani Shankar Sahu" userId="e5f9bc2e-d4bb-415b-bd8a-e25372d6a074" providerId="ADAL" clId="{59C1C912-9616-41E2-BA6A-CACC1D558B6D}" dt="2023-02-23T22:18:45.847" v="851"/>
          <ac:spMkLst>
            <pc:docMk/>
            <pc:sldMk cId="794206616" sldId="337"/>
            <ac:spMk id="2" creationId="{706DA6F2-369D-5235-7046-DBA2E0008409}"/>
          </ac:spMkLst>
        </pc:spChg>
        <pc:spChg chg="mod">
          <ac:chgData name="Bhawani Shankar Sahu" userId="e5f9bc2e-d4bb-415b-bd8a-e25372d6a074" providerId="ADAL" clId="{59C1C912-9616-41E2-BA6A-CACC1D558B6D}" dt="2023-02-23T22:18:45.847" v="851"/>
          <ac:spMkLst>
            <pc:docMk/>
            <pc:sldMk cId="794206616" sldId="337"/>
            <ac:spMk id="3" creationId="{19CD312C-B4C7-8EE1-48E5-2266E62A620C}"/>
          </ac:spMkLst>
        </pc:spChg>
        <pc:spChg chg="mod">
          <ac:chgData name="Bhawani Shankar Sahu" userId="e5f9bc2e-d4bb-415b-bd8a-e25372d6a074" providerId="ADAL" clId="{59C1C912-9616-41E2-BA6A-CACC1D558B6D}" dt="2023-02-23T22:18:45.847" v="851"/>
          <ac:spMkLst>
            <pc:docMk/>
            <pc:sldMk cId="794206616" sldId="337"/>
            <ac:spMk id="4" creationId="{2F5B3FB0-8F57-9370-5DE1-1E591F49500F}"/>
          </ac:spMkLst>
        </pc:spChg>
        <pc:picChg chg="mod">
          <ac:chgData name="Bhawani Shankar Sahu" userId="e5f9bc2e-d4bb-415b-bd8a-e25372d6a074" providerId="ADAL" clId="{59C1C912-9616-41E2-BA6A-CACC1D558B6D}" dt="2023-02-23T22:13:34.007" v="746" actId="14100"/>
          <ac:picMkLst>
            <pc:docMk/>
            <pc:sldMk cId="794206616" sldId="337"/>
            <ac:picMk id="6" creationId="{BE068885-CB15-2301-1720-69FA0074128D}"/>
          </ac:picMkLst>
        </pc:picChg>
        <pc:picChg chg="add mod">
          <ac:chgData name="Bhawani Shankar Sahu" userId="e5f9bc2e-d4bb-415b-bd8a-e25372d6a074" providerId="ADAL" clId="{59C1C912-9616-41E2-BA6A-CACC1D558B6D}" dt="2023-02-23T22:14:08.627" v="764" actId="14100"/>
          <ac:picMkLst>
            <pc:docMk/>
            <pc:sldMk cId="794206616" sldId="337"/>
            <ac:picMk id="7" creationId="{5A071C0F-62EB-192D-B1C5-C30E739B6079}"/>
          </ac:picMkLst>
        </pc:picChg>
        <pc:picChg chg="add mod">
          <ac:chgData name="Bhawani Shankar Sahu" userId="e5f9bc2e-d4bb-415b-bd8a-e25372d6a074" providerId="ADAL" clId="{59C1C912-9616-41E2-BA6A-CACC1D558B6D}" dt="2023-02-23T22:15:18.982" v="804" actId="14100"/>
          <ac:picMkLst>
            <pc:docMk/>
            <pc:sldMk cId="794206616" sldId="337"/>
            <ac:picMk id="9" creationId="{5AA77AB4-E565-BCD7-2676-AE259E723DB0}"/>
          </ac:picMkLst>
        </pc:picChg>
        <pc:picChg chg="mod">
          <ac:chgData name="Bhawani Shankar Sahu" userId="e5f9bc2e-d4bb-415b-bd8a-e25372d6a074" providerId="ADAL" clId="{59C1C912-9616-41E2-BA6A-CACC1D558B6D}" dt="2023-02-23T22:13:41.624" v="747" actId="1076"/>
          <ac:picMkLst>
            <pc:docMk/>
            <pc:sldMk cId="794206616" sldId="337"/>
            <ac:picMk id="10" creationId="{558AE23F-7FE3-44E1-C17F-C6810972A899}"/>
          </ac:picMkLst>
        </pc:picChg>
      </pc:sldChg>
      <pc:sldChg chg="delSp modSp new mod">
        <pc:chgData name="Bhawani Shankar Sahu" userId="e5f9bc2e-d4bb-415b-bd8a-e25372d6a074" providerId="ADAL" clId="{59C1C912-9616-41E2-BA6A-CACC1D558B6D}" dt="2023-02-23T22:18:45.847" v="851"/>
        <pc:sldMkLst>
          <pc:docMk/>
          <pc:sldMk cId="737845125" sldId="338"/>
        </pc:sldMkLst>
        <pc:spChg chg="mod">
          <ac:chgData name="Bhawani Shankar Sahu" userId="e5f9bc2e-d4bb-415b-bd8a-e25372d6a074" providerId="ADAL" clId="{59C1C912-9616-41E2-BA6A-CACC1D558B6D}" dt="2023-02-23T22:18:45.847" v="851"/>
          <ac:spMkLst>
            <pc:docMk/>
            <pc:sldMk cId="737845125" sldId="338"/>
            <ac:spMk id="2" creationId="{5707649F-0CC7-4309-F462-598D34AD3414}"/>
          </ac:spMkLst>
        </pc:spChg>
        <pc:spChg chg="del">
          <ac:chgData name="Bhawani Shankar Sahu" userId="e5f9bc2e-d4bb-415b-bd8a-e25372d6a074" providerId="ADAL" clId="{59C1C912-9616-41E2-BA6A-CACC1D558B6D}" dt="2023-02-23T22:17:28.373" v="835" actId="478"/>
          <ac:spMkLst>
            <pc:docMk/>
            <pc:sldMk cId="737845125" sldId="338"/>
            <ac:spMk id="3" creationId="{CE9FD784-B5B3-5A17-DA47-40D5C3974C1B}"/>
          </ac:spMkLst>
        </pc:spChg>
        <pc:spChg chg="mod">
          <ac:chgData name="Bhawani Shankar Sahu" userId="e5f9bc2e-d4bb-415b-bd8a-e25372d6a074" providerId="ADAL" clId="{59C1C912-9616-41E2-BA6A-CACC1D558B6D}" dt="2023-02-23T22:18:45.847" v="851"/>
          <ac:spMkLst>
            <pc:docMk/>
            <pc:sldMk cId="737845125" sldId="338"/>
            <ac:spMk id="4" creationId="{12A2CD9A-F3A9-D71E-682D-D74D7B9C4163}"/>
          </ac:spMkLst>
        </pc:spChg>
      </pc:sldChg>
      <pc:sldChg chg="new del">
        <pc:chgData name="Bhawani Shankar Sahu" userId="e5f9bc2e-d4bb-415b-bd8a-e25372d6a074" providerId="ADAL" clId="{59C1C912-9616-41E2-BA6A-CACC1D558B6D}" dt="2023-02-23T22:17:09.247" v="824" actId="47"/>
        <pc:sldMkLst>
          <pc:docMk/>
          <pc:sldMk cId="1100591427" sldId="338"/>
        </pc:sldMkLst>
      </pc:sldChg>
      <pc:sldMasterChg chg="modSp modSldLayout">
        <pc:chgData name="Bhawani Shankar Sahu" userId="e5f9bc2e-d4bb-415b-bd8a-e25372d6a074" providerId="ADAL" clId="{59C1C912-9616-41E2-BA6A-CACC1D558B6D}" dt="2023-02-23T22:20:03.017" v="863" actId="2711"/>
        <pc:sldMasterMkLst>
          <pc:docMk/>
          <pc:sldMasterMk cId="3862131726" sldId="2147483689"/>
        </pc:sldMasterMkLst>
        <pc:spChg chg="mod">
          <ac:chgData name="Bhawani Shankar Sahu" userId="e5f9bc2e-d4bb-415b-bd8a-e25372d6a074" providerId="ADAL" clId="{59C1C912-9616-41E2-BA6A-CACC1D558B6D}" dt="2023-02-23T22:19:55.719" v="861" actId="2711"/>
          <ac:spMkLst>
            <pc:docMk/>
            <pc:sldMasterMk cId="3862131726" sldId="2147483689"/>
            <ac:spMk id="2" creationId="{00000000-0000-0000-0000-000000000000}"/>
          </ac:spMkLst>
        </pc:spChg>
        <pc:spChg chg="mod">
          <ac:chgData name="Bhawani Shankar Sahu" userId="e5f9bc2e-d4bb-415b-bd8a-e25372d6a074" providerId="ADAL" clId="{59C1C912-9616-41E2-BA6A-CACC1D558B6D}" dt="2023-02-23T22:20:03.017" v="863" actId="2711"/>
          <ac:spMkLst>
            <pc:docMk/>
            <pc:sldMasterMk cId="3862131726" sldId="2147483689"/>
            <ac:spMk id="3" creationId="{00000000-0000-0000-0000-000000000000}"/>
          </ac:spMkLst>
        </pc:spChg>
        <pc:sldLayoutChg chg="modSp">
          <pc:chgData name="Bhawani Shankar Sahu" userId="e5f9bc2e-d4bb-415b-bd8a-e25372d6a074" providerId="ADAL" clId="{59C1C912-9616-41E2-BA6A-CACC1D558B6D}" dt="2023-02-23T22:19:37.342" v="860" actId="2711"/>
          <pc:sldLayoutMkLst>
            <pc:docMk/>
            <pc:sldMasterMk cId="3862131726" sldId="2147483689"/>
            <pc:sldLayoutMk cId="1830703024" sldId="2147483690"/>
          </pc:sldLayoutMkLst>
          <pc:spChg chg="mod">
            <ac:chgData name="Bhawani Shankar Sahu" userId="e5f9bc2e-d4bb-415b-bd8a-e25372d6a074" providerId="ADAL" clId="{59C1C912-9616-41E2-BA6A-CACC1D558B6D}" dt="2023-02-23T22:19:26.991" v="859" actId="2711"/>
            <ac:spMkLst>
              <pc:docMk/>
              <pc:sldMasterMk cId="3862131726" sldId="2147483689"/>
              <pc:sldLayoutMk cId="1830703024" sldId="2147483690"/>
              <ac:spMk id="2" creationId="{00000000-0000-0000-0000-000000000000}"/>
            </ac:spMkLst>
          </pc:spChg>
          <pc:spChg chg="mod">
            <ac:chgData name="Bhawani Shankar Sahu" userId="e5f9bc2e-d4bb-415b-bd8a-e25372d6a074" providerId="ADAL" clId="{59C1C912-9616-41E2-BA6A-CACC1D558B6D}" dt="2023-02-23T22:19:37.342" v="860" actId="2711"/>
            <ac:spMkLst>
              <pc:docMk/>
              <pc:sldMasterMk cId="3862131726" sldId="2147483689"/>
              <pc:sldLayoutMk cId="1830703024" sldId="2147483690"/>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field of statistics is concerned with gathering and interpreting data. It covers procedures for collecting samples, describing data, and concluding the data. NumPy is the core package for scientific calculations, hence NumPy statistical Functions go hand-in-hand with it.</a:t>
            </a:r>
          </a:p>
          <a:p>
            <a:endParaRPr lang="en-US" dirty="0"/>
          </a:p>
          <a:p>
            <a:r>
              <a:rPr lang="en-US" dirty="0"/>
              <a:t>NumPy has a number of statistical functions for performing statistical data analysis. When looking for a maximum or minimum of elements, these statistical functions come in handy. It can also be used to figure out basic statistical concepts like standard deviation and variance.</a:t>
            </a:r>
          </a:p>
          <a:p>
            <a:endParaRPr lang="en-US" dirty="0"/>
          </a:p>
          <a:p>
            <a:r>
              <a:rPr lang="en-US" dirty="0"/>
              <a:t>Various Statistical Functions in NumPy are:</a:t>
            </a:r>
          </a:p>
          <a:p>
            <a:r>
              <a:rPr lang="en-US" b="1" dirty="0" err="1"/>
              <a:t>np.amin</a:t>
            </a:r>
            <a:r>
              <a:rPr lang="en-US" b="1" dirty="0"/>
              <a:t>()-</a:t>
            </a:r>
            <a:r>
              <a:rPr lang="en-US" dirty="0"/>
              <a:t> This function determines the minimum value of the element along a specified axis.</a:t>
            </a:r>
            <a:br>
              <a:rPr lang="en-US" dirty="0"/>
            </a:br>
            <a:r>
              <a:rPr lang="en-US" b="1" dirty="0"/>
              <a:t>2. </a:t>
            </a:r>
            <a:r>
              <a:rPr lang="en-US" b="1" dirty="0" err="1"/>
              <a:t>np.amax</a:t>
            </a:r>
            <a:r>
              <a:rPr lang="en-US" b="1" dirty="0"/>
              <a:t>()-</a:t>
            </a:r>
            <a:r>
              <a:rPr lang="en-US" dirty="0"/>
              <a:t> This function determines the maximum value of the element along a specified axis.</a:t>
            </a:r>
            <a:br>
              <a:rPr lang="en-US" dirty="0"/>
            </a:br>
            <a:r>
              <a:rPr lang="en-US" b="1" dirty="0"/>
              <a:t>3. </a:t>
            </a:r>
            <a:r>
              <a:rPr lang="en-US" b="1" dirty="0" err="1"/>
              <a:t>np.mean</a:t>
            </a:r>
            <a:r>
              <a:rPr lang="en-US" b="1" dirty="0"/>
              <a:t>()-</a:t>
            </a:r>
            <a:r>
              <a:rPr lang="en-US" dirty="0"/>
              <a:t> It determines the mean value of the data set.</a:t>
            </a:r>
            <a:br>
              <a:rPr lang="en-US" dirty="0"/>
            </a:br>
            <a:r>
              <a:rPr lang="en-US" b="1" dirty="0"/>
              <a:t>4. </a:t>
            </a:r>
            <a:r>
              <a:rPr lang="en-US" b="1" dirty="0" err="1"/>
              <a:t>np.median</a:t>
            </a:r>
            <a:r>
              <a:rPr lang="en-US" b="1" dirty="0"/>
              <a:t>()-</a:t>
            </a:r>
            <a:r>
              <a:rPr lang="en-US" dirty="0"/>
              <a:t> It determines the median value of the data set.</a:t>
            </a:r>
            <a:br>
              <a:rPr lang="en-US" dirty="0"/>
            </a:br>
            <a:r>
              <a:rPr lang="en-US" b="1" dirty="0"/>
              <a:t>5. </a:t>
            </a:r>
            <a:r>
              <a:rPr lang="en-US" b="1" dirty="0" err="1"/>
              <a:t>np.std</a:t>
            </a:r>
            <a:r>
              <a:rPr lang="en-US" b="1" dirty="0"/>
              <a:t>()-</a:t>
            </a:r>
            <a:r>
              <a:rPr lang="en-US" dirty="0"/>
              <a:t> It determines the standard deviation</a:t>
            </a:r>
            <a:br>
              <a:rPr lang="en-US" dirty="0"/>
            </a:br>
            <a:r>
              <a:rPr lang="en-US" b="1" dirty="0"/>
              <a:t>6. </a:t>
            </a:r>
            <a:r>
              <a:rPr lang="en-US" b="1" dirty="0" err="1"/>
              <a:t>np.var</a:t>
            </a:r>
            <a:r>
              <a:rPr lang="en-US" b="1" dirty="0"/>
              <a:t> –</a:t>
            </a:r>
            <a:r>
              <a:rPr lang="en-US" dirty="0"/>
              <a:t> It determines the variance.</a:t>
            </a:r>
            <a:br>
              <a:rPr lang="en-US" dirty="0"/>
            </a:br>
            <a:r>
              <a:rPr lang="en-US" b="1" dirty="0"/>
              <a:t>7. </a:t>
            </a:r>
            <a:r>
              <a:rPr lang="en-US" b="1" dirty="0" err="1"/>
              <a:t>np.ptp</a:t>
            </a:r>
            <a:r>
              <a:rPr lang="en-US" b="1" dirty="0"/>
              <a:t>()-</a:t>
            </a:r>
            <a:r>
              <a:rPr lang="en-US" dirty="0"/>
              <a:t> It returns a range of values along an axis.</a:t>
            </a:r>
            <a:br>
              <a:rPr lang="en-US" dirty="0"/>
            </a:br>
            <a:r>
              <a:rPr lang="en-US" b="1" dirty="0"/>
              <a:t>8. </a:t>
            </a:r>
            <a:r>
              <a:rPr lang="en-US" b="1" dirty="0" err="1"/>
              <a:t>np.average</a:t>
            </a:r>
            <a:r>
              <a:rPr lang="en-US" b="1" dirty="0"/>
              <a:t>()-</a:t>
            </a:r>
            <a:r>
              <a:rPr lang="en-US" dirty="0"/>
              <a:t> It determines the weighted average</a:t>
            </a:r>
            <a:br>
              <a:rPr lang="en-US" dirty="0"/>
            </a:br>
            <a:r>
              <a:rPr lang="en-US" b="1" dirty="0"/>
              <a:t>9. </a:t>
            </a:r>
            <a:r>
              <a:rPr lang="en-US" b="1" dirty="0" err="1"/>
              <a:t>np.percentile</a:t>
            </a:r>
            <a:r>
              <a:rPr lang="en-US" b="1" dirty="0"/>
              <a:t>()-</a:t>
            </a:r>
            <a:r>
              <a:rPr lang="en-US" dirty="0"/>
              <a:t> It determines the nth percentile of data along the specified axis.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2269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en-US" dirty="0"/>
              <a:t>pandas is an open-source, BSD-licensed Python library providing high-performance, easy-to-use data structures and data analysis tools for the Python programming language.</a:t>
            </a:r>
          </a:p>
          <a:p>
            <a:pPr marL="228600" lvl="0" indent="-228600" algn="l" rtl="0">
              <a:lnSpc>
                <a:spcPct val="80000"/>
              </a:lnSpc>
              <a:spcBef>
                <a:spcPts val="1000"/>
              </a:spcBef>
              <a:spcAft>
                <a:spcPts val="0"/>
              </a:spcAft>
              <a:buClr>
                <a:schemeClr val="dk1"/>
              </a:buClr>
              <a:buSzPts val="2400"/>
              <a:buChar char="•"/>
            </a:pPr>
            <a:r>
              <a:rPr lang="en-US" dirty="0"/>
              <a:t>pandas is built on top of NumPy library.</a:t>
            </a:r>
          </a:p>
          <a:p>
            <a:pPr marL="228600" lvl="0" indent="-228600" algn="l" rtl="0">
              <a:lnSpc>
                <a:spcPct val="80000"/>
              </a:lnSpc>
              <a:spcBef>
                <a:spcPts val="1000"/>
              </a:spcBef>
              <a:spcAft>
                <a:spcPts val="0"/>
              </a:spcAft>
              <a:buClr>
                <a:schemeClr val="dk1"/>
              </a:buClr>
              <a:buSzPts val="2400"/>
              <a:buChar char="•"/>
            </a:pPr>
            <a:r>
              <a:rPr lang="en-US" dirty="0"/>
              <a:t>pandas is well suited for many different  of data:</a:t>
            </a:r>
          </a:p>
          <a:p>
            <a:pPr marL="685800" lvl="1" indent="-228600" algn="l" rtl="0">
              <a:lnSpc>
                <a:spcPct val="80000"/>
              </a:lnSpc>
              <a:spcBef>
                <a:spcPts val="500"/>
              </a:spcBef>
              <a:spcAft>
                <a:spcPts val="0"/>
              </a:spcAft>
              <a:buClr>
                <a:schemeClr val="dk1"/>
              </a:buClr>
              <a:buSzPts val="2400"/>
              <a:buChar char="•"/>
            </a:pPr>
            <a:r>
              <a:rPr lang="en-US" dirty="0"/>
              <a:t>Tabular data with heterogeneously-typed columns, as in an SQL table or Excel spreadsheet</a:t>
            </a:r>
          </a:p>
          <a:p>
            <a:pPr marL="685800" lvl="1" indent="-228600" algn="l" rtl="0">
              <a:lnSpc>
                <a:spcPct val="80000"/>
              </a:lnSpc>
              <a:spcBef>
                <a:spcPts val="500"/>
              </a:spcBef>
              <a:spcAft>
                <a:spcPts val="0"/>
              </a:spcAft>
              <a:buClr>
                <a:schemeClr val="dk1"/>
              </a:buClr>
              <a:buSzPts val="2400"/>
              <a:buChar char="•"/>
            </a:pPr>
            <a:r>
              <a:rPr lang="en-US" dirty="0"/>
              <a:t>Ordered and unordered (not necessarily fixed-frequency) time series data.</a:t>
            </a:r>
          </a:p>
          <a:p>
            <a:pPr marL="685800" lvl="1" indent="-228600" algn="l" rtl="0">
              <a:lnSpc>
                <a:spcPct val="80000"/>
              </a:lnSpc>
              <a:spcBef>
                <a:spcPts val="500"/>
              </a:spcBef>
              <a:spcAft>
                <a:spcPts val="0"/>
              </a:spcAft>
              <a:buClr>
                <a:schemeClr val="dk1"/>
              </a:buClr>
              <a:buSzPts val="2400"/>
              <a:buChar char="•"/>
            </a:pPr>
            <a:r>
              <a:rPr lang="en-US" dirty="0"/>
              <a:t>Arbitrary matrix data (homogeneously typed or heterogeneous) with row and column labels</a:t>
            </a:r>
          </a:p>
          <a:p>
            <a:pPr marL="685800" lvl="1" indent="-228600" algn="l" rtl="0">
              <a:lnSpc>
                <a:spcPct val="80000"/>
              </a:lnSpc>
              <a:spcBef>
                <a:spcPts val="500"/>
              </a:spcBef>
              <a:spcAft>
                <a:spcPts val="0"/>
              </a:spcAft>
              <a:buClr>
                <a:schemeClr val="dk1"/>
              </a:buClr>
              <a:buSzPts val="2400"/>
              <a:buChar char="•"/>
            </a:pPr>
            <a:r>
              <a:rPr lang="en-US" dirty="0"/>
              <a:t>Any other form of observational / statistical data sets. The data actually need not be labeled at all to be placed into a pandas data structure</a:t>
            </a:r>
          </a:p>
          <a:p>
            <a:pPr marL="0" lvl="0" indent="0" algn="l" rtl="0">
              <a:spcBef>
                <a:spcPts val="0"/>
              </a:spcBef>
              <a:spcAft>
                <a:spcPts val="0"/>
              </a:spcAft>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deals with the features of Pandas:</a:t>
            </a:r>
          </a:p>
          <a:p>
            <a:endParaRPr lang="en-US" dirty="0"/>
          </a:p>
          <a:p>
            <a:r>
              <a:rPr lang="en-US" dirty="0"/>
              <a:t>The key characteristics of Pandas are:</a:t>
            </a:r>
          </a:p>
          <a:p>
            <a:endParaRPr lang="en-US" dirty="0"/>
          </a:p>
          <a:p>
            <a:pPr>
              <a:buFont typeface="Arial" panose="020B0604020202020204" pitchFamily="34" charset="0"/>
              <a:buChar char="•"/>
            </a:pPr>
            <a:r>
              <a:rPr lang="en-US" dirty="0"/>
              <a:t>We can import, prepare, modify, model, and analyze data with Pandas, regardless of its origin.</a:t>
            </a:r>
          </a:p>
          <a:p>
            <a:pPr>
              <a:buFont typeface="Arial" panose="020B0604020202020204" pitchFamily="34" charset="0"/>
              <a:buChar char="•"/>
            </a:pPr>
            <a:r>
              <a:rPr lang="en-US" dirty="0"/>
              <a:t>With default and customizable indexing, the Data Frame object is quick and efficient.</a:t>
            </a:r>
          </a:p>
          <a:p>
            <a:pPr>
              <a:buFont typeface="Arial" panose="020B0604020202020204" pitchFamily="34" charset="0"/>
              <a:buChar char="•"/>
            </a:pPr>
            <a:r>
              <a:rPr lang="en-US" dirty="0"/>
              <a:t>Tools for loading data from various file formats into in-memory data objects.</a:t>
            </a:r>
          </a:p>
          <a:p>
            <a:pPr>
              <a:buFont typeface="Arial" panose="020B0604020202020204" pitchFamily="34" charset="0"/>
              <a:buChar char="•"/>
            </a:pPr>
            <a:r>
              <a:rPr lang="en-US" dirty="0"/>
              <a:t>Data alignment and handling of missing data in a unified manner.</a:t>
            </a:r>
          </a:p>
          <a:p>
            <a:pPr>
              <a:buFont typeface="Arial" panose="020B0604020202020204" pitchFamily="34" charset="0"/>
              <a:buChar char="•"/>
            </a:pPr>
            <a:r>
              <a:rPr lang="en-US" dirty="0"/>
              <a:t>Date sets can be reshaped and pivoted.</a:t>
            </a:r>
          </a:p>
          <a:p>
            <a:pPr>
              <a:buFont typeface="Arial" panose="020B0604020202020204" pitchFamily="34" charset="0"/>
              <a:buChar char="•"/>
            </a:pPr>
            <a:r>
              <a:rPr lang="en-US" dirty="0"/>
              <a:t>Slicing, indexing, and sub setting of big data sets depending on labels.</a:t>
            </a:r>
          </a:p>
          <a:p>
            <a:pPr>
              <a:buFont typeface="Arial" panose="020B0604020202020204" pitchFamily="34" charset="0"/>
              <a:buChar char="•"/>
            </a:pPr>
            <a:r>
              <a:rPr lang="en-US" dirty="0"/>
              <a:t>A data structure's columns can be removed or added.</a:t>
            </a:r>
          </a:p>
          <a:p>
            <a:pPr>
              <a:buFont typeface="Arial" panose="020B0604020202020204" pitchFamily="34" charset="0"/>
              <a:buChar char="•"/>
            </a:pPr>
            <a:r>
              <a:rPr lang="en-US" dirty="0"/>
              <a:t>For aggregation and transformations of data, group by  function is used .</a:t>
            </a:r>
          </a:p>
          <a:p>
            <a:pPr>
              <a:buFont typeface="Arial" panose="020B0604020202020204" pitchFamily="34" charset="0"/>
              <a:buChar char="•"/>
            </a:pPr>
            <a:r>
              <a:rPr lang="en-US" dirty="0"/>
              <a:t>Data merging and joining with high performance.</a:t>
            </a:r>
          </a:p>
          <a:p>
            <a:pPr>
              <a:buFont typeface="Arial" panose="020B0604020202020204" pitchFamily="34" charset="0"/>
              <a:buChar char="•"/>
            </a:pPr>
            <a:r>
              <a:rPr lang="en-US" dirty="0"/>
              <a:t>Time Series based functionality is  one the useful feature of Pandas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2075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about, different application areas of Pandas</a:t>
            </a:r>
          </a:p>
          <a:p>
            <a:endParaRPr lang="en-US" dirty="0"/>
          </a:p>
          <a:p>
            <a:r>
              <a:rPr lang="en-US" dirty="0"/>
              <a:t>Pandas can be used in many industrial sectors for variety of applications. Some of them are explained as follows:</a:t>
            </a:r>
          </a:p>
          <a:p>
            <a:endParaRPr lang="en-US" dirty="0"/>
          </a:p>
          <a:p>
            <a:r>
              <a:rPr lang="en-US" dirty="0"/>
              <a:t>In Economics: Many modern-day economists use pandas and python to work with large datasets and analyze them. Pandas has a long range of built-in tools and functions that help it to be the effective package it is.</a:t>
            </a:r>
          </a:p>
          <a:p>
            <a:endParaRPr lang="en-US" dirty="0"/>
          </a:p>
          <a:p>
            <a:r>
              <a:rPr lang="en-US" dirty="0"/>
              <a:t>In Neuroscience: Understanding how our brains (and hence the whole nervous system) operate has long been an unrealized dream of doctors since they feel it would aid in the discovery of answers to many of our body's riddles. Machine Learning has greatly aided this subject, thanks to the multiple uses of pandas.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Pandas in </a:t>
            </a:r>
            <a:r>
              <a:rPr lang="en-US" b="1" dirty="0"/>
              <a:t>Recommendation systems on Online Platforms: </a:t>
            </a:r>
            <a:r>
              <a:rPr lang="en-US" b="0" dirty="0"/>
              <a:t>Pandas can handle a lot of data, which makes it easier for it to understand the massive amounts of data required to construct a solid recommendation system. These recommendation algorithms need on functions like mapping and </a:t>
            </a:r>
            <a:r>
              <a:rPr lang="en-US" b="0" dirty="0" err="1"/>
              <a:t>GroupBy</a:t>
            </a:r>
            <a:r>
              <a:rPr lang="en-US" b="0" dirty="0"/>
              <a:t> to function properly</a:t>
            </a:r>
            <a:r>
              <a:rPr lang="en-US" b="1" dirty="0"/>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 statistics: </a:t>
            </a:r>
            <a:r>
              <a:rPr lang="en-US" b="0" dirty="0"/>
              <a:t>Statistics entails dealing with large amounts of data. As a result, a library like pandas may assist in a variety of ways because it primarily works with various types of data processing and operations. When completing statistical computations, the fundamental functions of mean, median, and mode come in handy. There are a slew of other functions in pandas that might assist you improve your statistics findings.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In Natural language Processing: With pandas and Scikit-Learn at your disposal, you can build a rudimentary NLP model that you can improve later. You may utilize a variety of functions and libraries to assist you.</a:t>
            </a:r>
          </a:p>
          <a:p>
            <a:r>
              <a:rPr lang="en-US" b="0" dirty="0"/>
              <a:t> </a:t>
            </a:r>
          </a:p>
          <a:p>
            <a:endParaRPr lang="en-US" b="0" dirty="0"/>
          </a:p>
          <a:p>
            <a:r>
              <a:rPr lang="en-US" b="0" dirty="0"/>
              <a:t>Due the data handling capability of Pandas, it can be also used in the field of advertising and also for big data analytics</a:t>
            </a:r>
          </a:p>
          <a:p>
            <a:endParaRPr lang="en-US" b="0" dirty="0"/>
          </a:p>
          <a:p>
            <a:endParaRPr lang="en-US" b="0" dirty="0"/>
          </a:p>
          <a:p>
            <a:r>
              <a:rPr lang="en-US" b="0" dirty="0">
                <a:highlight>
                  <a:srgbClr val="0000FF"/>
                </a:highlight>
              </a:rPr>
              <a:t>Ref: https://www.studytonight.com/pandas/application-of-pandas-in-data-science-industry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3876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As we discussed Pandas is a library that deals with data and it consist of functions that can handle data </a:t>
            </a:r>
          </a:p>
          <a:p>
            <a:pPr>
              <a:buFont typeface="Arial" panose="020B0604020202020204" pitchFamily="34" charset="0"/>
              <a:buChar char="•"/>
            </a:pPr>
            <a:r>
              <a:rPr lang="en-US" dirty="0"/>
              <a:t>Most commonly used thirteen functions of pandas and its uses are explained here</a:t>
            </a:r>
          </a:p>
          <a:p>
            <a:pPr>
              <a:buFont typeface="Arial" panose="020B0604020202020204" pitchFamily="34" charset="0"/>
              <a:buChar char="•"/>
            </a:pPr>
            <a:r>
              <a:rPr lang="en-US" dirty="0" err="1"/>
              <a:t>read_csv</a:t>
            </a:r>
            <a:r>
              <a:rPr lang="en-US" dirty="0"/>
              <a:t>() function helps read a comma-separated values (csv) file into a Pandas </a:t>
            </a:r>
            <a:r>
              <a:rPr lang="en-US" dirty="0" err="1"/>
              <a:t>DataFrame</a:t>
            </a:r>
            <a:r>
              <a:rPr lang="en-US" dirty="0"/>
              <a:t>.</a:t>
            </a:r>
          </a:p>
          <a:p>
            <a:pPr>
              <a:buFont typeface="Arial" panose="020B0604020202020204" pitchFamily="34" charset="0"/>
              <a:buChar char="•"/>
            </a:pPr>
            <a:r>
              <a:rPr lang="en-US" dirty="0"/>
              <a:t>head(n) is used to return the first n rows of a dataset. By default, head() will return the first 5 rows of the </a:t>
            </a:r>
            <a:r>
              <a:rPr lang="en-US" dirty="0" err="1"/>
              <a:t>DataFrame</a:t>
            </a:r>
            <a:r>
              <a:rPr lang="en-US" dirty="0"/>
              <a:t>. </a:t>
            </a:r>
          </a:p>
          <a:p>
            <a:pPr>
              <a:buFont typeface="Arial" panose="020B0604020202020204" pitchFamily="34" charset="0"/>
              <a:buChar char="•"/>
            </a:pPr>
            <a:r>
              <a:rPr lang="en-US" dirty="0"/>
              <a:t>describe() is a Pandas </a:t>
            </a:r>
            <a:r>
              <a:rPr lang="en-US" dirty="0" err="1"/>
              <a:t>DataFrame</a:t>
            </a:r>
            <a:r>
              <a:rPr lang="en-US" dirty="0"/>
              <a:t> or Series function that generates descriptive statistics for the data. It describes the dataset's central tendency and dispersion. describe() is useful for quickly acquiring an overview of a dataset.</a:t>
            </a:r>
          </a:p>
          <a:p>
            <a:pPr>
              <a:buFont typeface="Arial" panose="020B0604020202020204" pitchFamily="34" charset="0"/>
              <a:buChar char="•"/>
            </a:pPr>
            <a:r>
              <a:rPr lang="en-US" dirty="0" err="1"/>
              <a:t>memory_usage</a:t>
            </a:r>
            <a:r>
              <a:rPr lang="en-US" dirty="0"/>
              <a:t>() returns a Pandas Series having the memory usage of each column (in bytes) in a Pandas </a:t>
            </a:r>
            <a:r>
              <a:rPr lang="en-US" dirty="0" err="1"/>
              <a:t>DataFrame</a:t>
            </a:r>
            <a:r>
              <a:rPr lang="en-US" dirty="0"/>
              <a:t>. </a:t>
            </a:r>
          </a:p>
          <a:p>
            <a:pPr>
              <a:buFont typeface="Arial" panose="020B0604020202020204" pitchFamily="34" charset="0"/>
              <a:buChar char="•"/>
            </a:pPr>
            <a:r>
              <a:rPr lang="en-US" dirty="0"/>
              <a:t>The </a:t>
            </a:r>
            <a:r>
              <a:rPr lang="en-US" dirty="0" err="1"/>
              <a:t>astype</a:t>
            </a:r>
            <a:r>
              <a:rPr lang="en-US" dirty="0"/>
              <a:t>() function is used to convert a Python object to a certain data type. It can be a very useful feature if your data isn't saved in the right format.</a:t>
            </a:r>
          </a:p>
          <a:p>
            <a:pPr>
              <a:buFont typeface="Arial" panose="020B0604020202020204" pitchFamily="34" charset="0"/>
              <a:buChar char="•"/>
            </a:pPr>
            <a:r>
              <a:rPr lang="en-US" dirty="0"/>
              <a:t>loc[:] allows us to access a collection of rows and columns in a dataset, or a slice of the dataset, as needed.</a:t>
            </a:r>
          </a:p>
          <a:p>
            <a:pPr>
              <a:buFont typeface="Arial" panose="020B0604020202020204" pitchFamily="34" charset="0"/>
              <a:buChar char="•"/>
            </a:pPr>
            <a:r>
              <a:rPr lang="en-US" dirty="0" err="1"/>
              <a:t>to_datetime</a:t>
            </a:r>
            <a:r>
              <a:rPr lang="en-US" dirty="0"/>
              <a:t>() is a Python function that transforms a Python object to datetime format.</a:t>
            </a:r>
          </a:p>
          <a:p>
            <a:pPr>
              <a:buFont typeface="Arial" panose="020B0604020202020204" pitchFamily="34" charset="0"/>
              <a:buChar char="•"/>
            </a:pPr>
            <a:r>
              <a:rPr lang="en-US" dirty="0"/>
              <a:t>value counts() produces a Pandas Series with unique value counts.</a:t>
            </a:r>
          </a:p>
          <a:p>
            <a:pPr>
              <a:buFont typeface="Arial" panose="020B0604020202020204" pitchFamily="34" charset="0"/>
              <a:buChar char="•"/>
            </a:pPr>
            <a:r>
              <a:rPr lang="en-US" dirty="0" err="1"/>
              <a:t>drop_duplicates</a:t>
            </a:r>
            <a:r>
              <a:rPr lang="en-US" dirty="0"/>
              <a:t>() provides a Pandas </a:t>
            </a:r>
            <a:r>
              <a:rPr lang="en-US" dirty="0" err="1"/>
              <a:t>DataFrame</a:t>
            </a:r>
            <a:r>
              <a:rPr lang="en-US" dirty="0"/>
              <a:t> that is free of duplicate entries.</a:t>
            </a:r>
          </a:p>
          <a:p>
            <a:pPr>
              <a:buFont typeface="Arial" panose="020B0604020202020204" pitchFamily="34" charset="0"/>
              <a:buChar char="•"/>
            </a:pPr>
            <a:r>
              <a:rPr lang="en-US" dirty="0" err="1"/>
              <a:t>groupby</a:t>
            </a:r>
            <a:r>
              <a:rPr lang="en-US" dirty="0"/>
              <a:t>() is a Pandas </a:t>
            </a:r>
            <a:r>
              <a:rPr lang="en-US" dirty="0" err="1"/>
              <a:t>DataFrame</a:t>
            </a:r>
            <a:r>
              <a:rPr lang="en-US" dirty="0"/>
              <a:t> function that groups data by one or more columns and performs a mathematical operation on it. The function </a:t>
            </a:r>
            <a:r>
              <a:rPr lang="en-US" dirty="0" err="1"/>
              <a:t>groupby</a:t>
            </a:r>
            <a:r>
              <a:rPr lang="en-US" dirty="0"/>
              <a:t>() can be used to quickly </a:t>
            </a:r>
            <a:r>
              <a:rPr lang="en-US" dirty="0" err="1"/>
              <a:t>summarise</a:t>
            </a:r>
            <a:r>
              <a:rPr lang="en-US" dirty="0"/>
              <a:t> data.</a:t>
            </a:r>
          </a:p>
          <a:p>
            <a:pPr>
              <a:buFont typeface="Arial" panose="020B0604020202020204" pitchFamily="34" charset="0"/>
              <a:buChar char="•"/>
            </a:pPr>
            <a:r>
              <a:rPr lang="en-US" dirty="0"/>
              <a:t>On a common column, merge() is used to join two Pandas </a:t>
            </a:r>
            <a:r>
              <a:rPr lang="en-US" dirty="0" err="1"/>
              <a:t>DataFrame</a:t>
            </a:r>
            <a:r>
              <a:rPr lang="en-US" dirty="0"/>
              <a:t> objects or a </a:t>
            </a:r>
            <a:r>
              <a:rPr lang="en-US" dirty="0" err="1"/>
              <a:t>DataFrame</a:t>
            </a:r>
            <a:r>
              <a:rPr lang="en-US" dirty="0"/>
              <a:t> and a Series object (field).</a:t>
            </a:r>
          </a:p>
          <a:p>
            <a:pPr>
              <a:buFont typeface="Arial" panose="020B0604020202020204" pitchFamily="34" charset="0"/>
              <a:buChar char="•"/>
            </a:pPr>
            <a:r>
              <a:rPr lang="en-US" dirty="0"/>
              <a:t>Sort columns in a Pandas </a:t>
            </a:r>
            <a:r>
              <a:rPr lang="en-US" dirty="0" err="1"/>
              <a:t>DataFrame</a:t>
            </a:r>
            <a:r>
              <a:rPr lang="en-US" dirty="0"/>
              <a:t> (or a Pandas Series) by values in ascending or descending order with sort values().</a:t>
            </a:r>
          </a:p>
          <a:p>
            <a:pPr>
              <a:buFont typeface="Arial" panose="020B0604020202020204" pitchFamily="34" charset="0"/>
              <a:buChar char="•"/>
            </a:pPr>
            <a:r>
              <a:rPr lang="en-US" dirty="0"/>
              <a:t>Several entries in a big dataset will typically be labelled </a:t>
            </a:r>
            <a:r>
              <a:rPr lang="en-US" dirty="0" err="1"/>
              <a:t>NaN</a:t>
            </a:r>
            <a:r>
              <a:rPr lang="en-US" dirty="0"/>
              <a:t> by Python.</a:t>
            </a:r>
          </a:p>
          <a:p>
            <a:pPr>
              <a:buFont typeface="Arial" panose="020B0604020202020204" pitchFamily="34" charset="0"/>
              <a:buChar char="•"/>
            </a:pPr>
            <a:r>
              <a:rPr lang="en-US" dirty="0"/>
              <a:t>The term "not a number" refers to items that were not filled out in the original data source.</a:t>
            </a:r>
          </a:p>
          <a:p>
            <a:pPr>
              <a:buFont typeface="Arial" panose="020B0604020202020204" pitchFamily="34" charset="0"/>
              <a:buChar char="•"/>
            </a:pPr>
            <a:r>
              <a:rPr lang="en-US" dirty="0"/>
              <a:t>Pandas ensures that these items may be identified independently by the user while populating the data in the </a:t>
            </a:r>
            <a:r>
              <a:rPr lang="en-US" dirty="0" err="1"/>
              <a:t>DataFrame</a:t>
            </a:r>
            <a:r>
              <a:rPr lang="en-US" dirty="0"/>
              <a:t>.</a:t>
            </a:r>
          </a:p>
          <a:p>
            <a:pPr>
              <a:buFont typeface="Arial" panose="020B0604020202020204" pitchFamily="34" charset="0"/>
              <a:buChar char="•"/>
            </a:pPr>
            <a:r>
              <a:rPr lang="en-US" dirty="0" err="1"/>
              <a:t>fillna</a:t>
            </a:r>
            <a:r>
              <a:rPr lang="en-US" dirty="0"/>
              <a:t>() replaces all </a:t>
            </a:r>
            <a:r>
              <a:rPr lang="en-US" dirty="0" err="1"/>
              <a:t>NaN</a:t>
            </a:r>
            <a:r>
              <a:rPr lang="en-US" dirty="0"/>
              <a:t> values in a </a:t>
            </a:r>
            <a:r>
              <a:rPr lang="en-US" dirty="0" err="1"/>
              <a:t>DataFrame</a:t>
            </a:r>
            <a:r>
              <a:rPr lang="en-US" dirty="0"/>
              <a:t> or Series with more suitable values by imputing these missing values. </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3297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Series and </a:t>
            </a:r>
            <a:r>
              <a:rPr lang="en-US" dirty="0" err="1"/>
              <a:t>DataFrame</a:t>
            </a:r>
            <a:r>
              <a:rPr lang="en-US" dirty="0"/>
              <a:t> are the two most important parts of pandas.</a:t>
            </a:r>
          </a:p>
          <a:p>
            <a:endParaRPr lang="en-US" dirty="0"/>
          </a:p>
          <a:p>
            <a:r>
              <a:rPr lang="en-US" dirty="0"/>
              <a:t>A Series is a multi-dimensional table made up of a collection of Series, while a </a:t>
            </a:r>
            <a:r>
              <a:rPr lang="en-US" dirty="0" err="1"/>
              <a:t>DataFrame</a:t>
            </a:r>
            <a:r>
              <a:rPr lang="en-US" dirty="0"/>
              <a:t> is a multi-dimensional table made up of Series.</a:t>
            </a:r>
          </a:p>
          <a:p>
            <a:r>
              <a:rPr lang="en-IN" dirty="0" err="1"/>
              <a:t>DataFrames</a:t>
            </a:r>
            <a:r>
              <a:rPr lang="en-IN" dirty="0"/>
              <a:t> are the Pandas data type for storing tabular 2D data, and Pandas is the most used data manipulation programme in Python.</a:t>
            </a:r>
            <a:endParaRPr lang="en-US" dirty="0"/>
          </a:p>
          <a:p>
            <a:endParaRPr lang="en-US" dirty="0"/>
          </a:p>
          <a:p>
            <a:r>
              <a:rPr lang="en-US" dirty="0"/>
              <a:t>The figure represents Pandas series and Data Frame.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3642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IN" dirty="0"/>
              <a:t>Any analyst or data scientist should be able to read data from CSV files and write data to CSV files using Python.</a:t>
            </a:r>
          </a:p>
          <a:p>
            <a:pPr>
              <a:buFont typeface="Arial" pitchFamily="34" charset="0"/>
              <a:buChar char="•"/>
            </a:pPr>
            <a:r>
              <a:rPr lang="en-IN" dirty="0"/>
              <a:t>The </a:t>
            </a:r>
            <a:r>
              <a:rPr lang="en-IN" dirty="0" err="1"/>
              <a:t>read_csv</a:t>
            </a:r>
            <a:r>
              <a:rPr lang="en-IN" dirty="0"/>
              <a:t>() method in pandas allows you to read data from a </a:t>
            </a:r>
            <a:r>
              <a:rPr lang="en-IN" dirty="0" err="1"/>
              <a:t>csv</a:t>
            </a:r>
            <a:r>
              <a:rPr lang="en-IN" dirty="0"/>
              <a:t> file into a pandas </a:t>
            </a:r>
            <a:r>
              <a:rPr lang="en-IN" dirty="0" err="1"/>
              <a:t>DataFrame</a:t>
            </a:r>
            <a:r>
              <a:rPr lang="en-IN" dirty="0"/>
              <a:t>. </a:t>
            </a:r>
          </a:p>
          <a:p>
            <a:pPr>
              <a:buFont typeface="Arial" pitchFamily="34" charset="0"/>
              <a:buChar char="•"/>
            </a:pPr>
            <a:r>
              <a:rPr lang="en-IN" dirty="0"/>
              <a:t>Pandas comes with support for a variety of file formats and data sources (</a:t>
            </a:r>
            <a:r>
              <a:rPr lang="en-IN" dirty="0" err="1"/>
              <a:t>csv</a:t>
            </a:r>
            <a:r>
              <a:rPr lang="en-IN" dirty="0"/>
              <a:t>, excel, </a:t>
            </a:r>
            <a:r>
              <a:rPr lang="en-IN" dirty="0" err="1"/>
              <a:t>sql</a:t>
            </a:r>
            <a:r>
              <a:rPr lang="en-IN" dirty="0"/>
              <a:t>, </a:t>
            </a:r>
            <a:r>
              <a:rPr lang="en-IN" dirty="0" err="1"/>
              <a:t>json</a:t>
            </a:r>
            <a:r>
              <a:rPr lang="en-IN" dirty="0"/>
              <a:t>, parquet, and so on), all of which begin with the prefix read_*.</a:t>
            </a:r>
          </a:p>
          <a:p>
            <a:pPr marL="228600" indent="0">
              <a:buFont typeface="Arial" pitchFamily="34" charset="0"/>
              <a:buNone/>
            </a:pP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9135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The sample</a:t>
            </a:r>
            <a:r>
              <a:rPr lang="en-US" sz="1200" b="0" i="0" u="none" strike="noStrike" cap="none" baseline="0" dirty="0">
                <a:solidFill>
                  <a:schemeClr val="dk1"/>
                </a:solidFill>
                <a:effectLst/>
                <a:latin typeface="Calibri"/>
                <a:ea typeface="Calibri"/>
                <a:cs typeface="Calibri"/>
                <a:sym typeface="Calibri"/>
              </a:rPr>
              <a:t> code for reading and writing of CSV file is shown here</a:t>
            </a:r>
            <a:endParaRPr lang="en-IN" sz="1200" b="0" i="0" u="none" strike="noStrike" cap="none" dirty="0">
              <a:solidFill>
                <a:schemeClr val="dk1"/>
              </a:solidFill>
              <a:effectLst/>
              <a:latin typeface="Calibri"/>
              <a:ea typeface="Calibri"/>
              <a:cs typeface="Calibri"/>
              <a:sym typeface="Calibri"/>
            </a:endParaRPr>
          </a:p>
          <a:p>
            <a:r>
              <a:rPr lang="en-IN" sz="1200" b="0" i="0" u="none" strike="noStrike" cap="none" dirty="0">
                <a:solidFill>
                  <a:schemeClr val="dk1"/>
                </a:solidFill>
                <a:effectLst/>
                <a:latin typeface="Calibri"/>
                <a:ea typeface="Calibri"/>
                <a:cs typeface="Calibri"/>
                <a:sym typeface="Calibri"/>
              </a:rPr>
              <a:t>To read the </a:t>
            </a:r>
            <a:r>
              <a:rPr lang="en-IN" sz="1200" b="0" i="0" u="none" strike="noStrike" cap="none" dirty="0" err="1">
                <a:solidFill>
                  <a:schemeClr val="dk1"/>
                </a:solidFill>
                <a:effectLst/>
                <a:latin typeface="Calibri"/>
                <a:ea typeface="Calibri"/>
                <a:cs typeface="Calibri"/>
                <a:sym typeface="Calibri"/>
              </a:rPr>
              <a:t>csv</a:t>
            </a:r>
            <a:r>
              <a:rPr lang="en-IN" sz="1200" b="0" i="0" u="none" strike="noStrike" cap="none" dirty="0">
                <a:solidFill>
                  <a:schemeClr val="dk1"/>
                </a:solidFill>
                <a:effectLst/>
                <a:latin typeface="Calibri"/>
                <a:ea typeface="Calibri"/>
                <a:cs typeface="Calibri"/>
                <a:sym typeface="Calibri"/>
              </a:rPr>
              <a:t> file </a:t>
            </a:r>
            <a:r>
              <a:rPr lang="en-IN" sz="1200" b="0" i="0" u="none" strike="noStrike" cap="none" dirty="0" err="1">
                <a:solidFill>
                  <a:schemeClr val="dk1"/>
                </a:solidFill>
                <a:effectLst/>
                <a:latin typeface="Calibri"/>
                <a:ea typeface="Calibri"/>
                <a:cs typeface="Calibri"/>
                <a:sym typeface="Calibri"/>
              </a:rPr>
              <a:t>DataFrame</a:t>
            </a:r>
            <a:r>
              <a:rPr lang="en-IN" sz="1200" b="0" i="0" u="none" strike="noStrike" cap="none" dirty="0">
                <a:solidFill>
                  <a:schemeClr val="dk1"/>
                </a:solidFill>
                <a:effectLst/>
                <a:latin typeface="Calibri"/>
                <a:ea typeface="Calibri"/>
                <a:cs typeface="Calibri"/>
                <a:sym typeface="Calibri"/>
              </a:rPr>
              <a:t> you just created to a </a:t>
            </a:r>
            <a:r>
              <a:rPr lang="en-IN" sz="1200" b="1" i="0" u="none" strike="noStrike" cap="none" dirty="0" err="1">
                <a:solidFill>
                  <a:schemeClr val="dk1"/>
                </a:solidFill>
                <a:effectLst/>
                <a:latin typeface="Calibri"/>
                <a:ea typeface="Calibri"/>
                <a:cs typeface="Calibri"/>
                <a:sym typeface="Calibri"/>
              </a:rPr>
              <a:t>csv</a:t>
            </a:r>
            <a:r>
              <a:rPr lang="en-IN" sz="1200" b="0" i="0" u="none" strike="noStrike" cap="none" dirty="0">
                <a:solidFill>
                  <a:schemeClr val="dk1"/>
                </a:solidFill>
                <a:effectLst/>
                <a:latin typeface="Calibri"/>
                <a:ea typeface="Calibri"/>
                <a:cs typeface="Calibri"/>
                <a:sym typeface="Calibri"/>
              </a:rPr>
              <a:t> file,</a:t>
            </a:r>
            <a:r>
              <a:rPr lang="en-IN" sz="1200" b="0" i="0" u="none" strike="noStrike" cap="none" baseline="0" dirty="0">
                <a:solidFill>
                  <a:schemeClr val="dk1"/>
                </a:solidFill>
                <a:effectLst/>
                <a:latin typeface="Calibri"/>
                <a:ea typeface="Calibri"/>
                <a:cs typeface="Calibri"/>
                <a:sym typeface="Calibri"/>
              </a:rPr>
              <a:t> </a:t>
            </a:r>
            <a:r>
              <a:rPr lang="en-IN" sz="1200" b="1" i="0" u="none" strike="noStrike" cap="none" dirty="0">
                <a:solidFill>
                  <a:schemeClr val="dk1"/>
                </a:solidFill>
                <a:effectLst/>
                <a:latin typeface="Calibri"/>
                <a:ea typeface="Calibri"/>
                <a:cs typeface="Calibri"/>
                <a:sym typeface="Calibri"/>
              </a:rPr>
              <a:t> </a:t>
            </a:r>
            <a:r>
              <a:rPr lang="en-IN" sz="1200" b="0" i="0" u="none" strike="noStrike" cap="none" dirty="0">
                <a:solidFill>
                  <a:schemeClr val="dk1"/>
                </a:solidFill>
                <a:effectLst/>
                <a:latin typeface="Calibri"/>
                <a:ea typeface="Calibri"/>
                <a:cs typeface="Calibri"/>
                <a:sym typeface="Calibri"/>
              </a:rPr>
              <a:t>Enter the path and filename where the </a:t>
            </a:r>
            <a:r>
              <a:rPr lang="en-IN" sz="1200" b="0" i="0" u="none" strike="noStrike" cap="none" dirty="0" err="1">
                <a:solidFill>
                  <a:schemeClr val="dk1"/>
                </a:solidFill>
                <a:effectLst/>
                <a:latin typeface="Calibri"/>
                <a:ea typeface="Calibri"/>
                <a:cs typeface="Calibri"/>
                <a:sym typeface="Calibri"/>
              </a:rPr>
              <a:t>csv</a:t>
            </a:r>
            <a:r>
              <a:rPr lang="en-IN" sz="1200" b="0" i="0" u="none" strike="noStrike" cap="none" dirty="0">
                <a:solidFill>
                  <a:schemeClr val="dk1"/>
                </a:solidFill>
                <a:effectLst/>
                <a:latin typeface="Calibri"/>
                <a:ea typeface="Calibri"/>
                <a:cs typeface="Calibri"/>
                <a:sym typeface="Calibri"/>
              </a:rPr>
              <a:t> file is stored.</a:t>
            </a:r>
          </a:p>
          <a:p>
            <a:r>
              <a:rPr lang="en-US" sz="1200" b="0" i="0" u="none" strike="noStrike" cap="none" dirty="0">
                <a:solidFill>
                  <a:schemeClr val="dk1"/>
                </a:solidFill>
                <a:effectLst/>
                <a:latin typeface="Calibri"/>
                <a:ea typeface="Calibri"/>
                <a:cs typeface="Calibri"/>
                <a:sym typeface="Calibri"/>
              </a:rPr>
              <a:t>You may try this code in </a:t>
            </a:r>
            <a:r>
              <a:rPr lang="en-US" sz="1200" b="0" i="0" u="none" strike="noStrike" cap="none" dirty="0" err="1">
                <a:solidFill>
                  <a:schemeClr val="dk1"/>
                </a:solidFill>
                <a:effectLst/>
                <a:latin typeface="Calibri"/>
                <a:ea typeface="Calibri"/>
                <a:cs typeface="Calibri"/>
                <a:sym typeface="Calibri"/>
              </a:rPr>
              <a:t>Jupyter</a:t>
            </a:r>
            <a:r>
              <a:rPr lang="en-US" sz="1200" b="0" i="0" u="none" strike="noStrike" cap="none" dirty="0">
                <a:solidFill>
                  <a:schemeClr val="dk1"/>
                </a:solidFill>
                <a:effectLst/>
                <a:latin typeface="Calibri"/>
                <a:ea typeface="Calibri"/>
                <a:cs typeface="Calibri"/>
                <a:sym typeface="Calibri"/>
              </a:rPr>
              <a:t> notebook</a:t>
            </a:r>
          </a:p>
          <a:p>
            <a:endParaRPr lang="en-IN" sz="1200" b="0" i="0" u="none" strike="noStrike"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2092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the dataset from the link provided and explore the dataset using the popular functions in pandas</a:t>
            </a:r>
          </a:p>
          <a:p>
            <a:r>
              <a:rPr lang="en-US" dirty="0"/>
              <a:t>The dataset</a:t>
            </a:r>
            <a:r>
              <a:rPr lang="en-US" baseline="0" dirty="0"/>
              <a:t> set path along with the </a:t>
            </a:r>
            <a:r>
              <a:rPr lang="en-US" baseline="0" dirty="0" err="1"/>
              <a:t>csv</a:t>
            </a:r>
            <a:r>
              <a:rPr lang="en-US" baseline="0" dirty="0"/>
              <a:t> file name should be specified in the space provided</a:t>
            </a:r>
          </a:p>
          <a:p>
            <a:r>
              <a:rPr lang="en-US" baseline="0" dirty="0"/>
              <a:t>You may try this in </a:t>
            </a:r>
            <a:r>
              <a:rPr lang="en-US" baseline="0" dirty="0" err="1"/>
              <a:t>jupyter</a:t>
            </a:r>
            <a:r>
              <a:rPr lang="en-US" baseline="0" dirty="0"/>
              <a:t> notebook</a:t>
            </a:r>
          </a:p>
          <a:p>
            <a:r>
              <a:rPr lang="en-US" dirty="0"/>
              <a:t>https://www.analyticsvidhya.com/blog/2021/05/pandas-functions-13-most-important/</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8927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sample</a:t>
            </a:r>
            <a:r>
              <a:rPr lang="en-US" baseline="0" dirty="0"/>
              <a:t> code for converting list into </a:t>
            </a:r>
            <a:r>
              <a:rPr lang="en-IN" dirty="0"/>
              <a:t>list and dictionary series of </a:t>
            </a:r>
            <a:r>
              <a:rPr lang="en-IN"/>
              <a:t>elements</a:t>
            </a:r>
            <a:r>
              <a:rPr lang="en-IN" baseline="0"/>
              <a:t> </a:t>
            </a:r>
            <a:r>
              <a:rPr lang="en-IN"/>
              <a:t> </a:t>
            </a:r>
            <a:r>
              <a:rPr lang="en-IN" dirty="0"/>
              <a:t>shown here.</a:t>
            </a:r>
            <a:endParaRPr dirty="0"/>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sample code for dropping missing values by</a:t>
            </a:r>
            <a:r>
              <a:rPr lang="en-US" baseline="0" dirty="0"/>
              <a:t> dropping corresponding row or column is shown here</a:t>
            </a:r>
          </a:p>
          <a:p>
            <a:pPr marL="0" lvl="0" indent="0" algn="l" rtl="0">
              <a:spcBef>
                <a:spcPts val="0"/>
              </a:spcBef>
              <a:spcAft>
                <a:spcPts val="0"/>
              </a:spcAft>
              <a:buNone/>
            </a:pPr>
            <a:r>
              <a:rPr lang="en-US" baseline="0" dirty="0"/>
              <a:t>Here </a:t>
            </a:r>
            <a:r>
              <a:rPr lang="en-IN" dirty="0" err="1">
                <a:solidFill>
                  <a:srgbClr val="FF0000"/>
                </a:solidFill>
              </a:rPr>
              <a:t>np.NaN</a:t>
            </a:r>
            <a:r>
              <a:rPr lang="en-IN" dirty="0">
                <a:solidFill>
                  <a:srgbClr val="FF0000"/>
                </a:solidFill>
              </a:rPr>
              <a:t> is the missing element in </a:t>
            </a:r>
            <a:r>
              <a:rPr lang="en-IN" dirty="0" err="1">
                <a:solidFill>
                  <a:srgbClr val="FF0000"/>
                </a:solidFill>
              </a:rPr>
              <a:t>DataFrame</a:t>
            </a:r>
            <a:endParaRPr lang="en-US" baseline="0" dirty="0"/>
          </a:p>
          <a:p>
            <a:pPr marL="0" lvl="0" indent="0" algn="l" rtl="0">
              <a:spcBef>
                <a:spcPts val="0"/>
              </a:spcBef>
              <a:spcAft>
                <a:spcPts val="0"/>
              </a:spcAft>
              <a:buNone/>
            </a:pPr>
            <a:endParaRPr dirty="0"/>
          </a:p>
        </p:txBody>
      </p:sp>
      <p:sp>
        <p:nvSpPr>
          <p:cNvPr id="149" name="Google Shape;1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code shown here is to fill the missing value</a:t>
            </a:r>
            <a:r>
              <a:rPr lang="en-US" baseline="0" dirty="0"/>
              <a:t> with a particular value or </a:t>
            </a:r>
          </a:p>
          <a:p>
            <a:pPr marL="0" lvl="0" indent="0" algn="l" rtl="0">
              <a:lnSpc>
                <a:spcPct val="90000"/>
              </a:lnSpc>
              <a:spcBef>
                <a:spcPts val="1000"/>
              </a:spcBef>
              <a:spcAft>
                <a:spcPts val="0"/>
              </a:spcAft>
              <a:buClr>
                <a:schemeClr val="dk1"/>
              </a:buClr>
              <a:buSzPts val="2400"/>
              <a:buNone/>
            </a:pPr>
            <a:r>
              <a:rPr lang="en-US" baseline="0" dirty="0"/>
              <a:t>by </a:t>
            </a:r>
            <a:r>
              <a:rPr lang="en-IN" sz="1200" dirty="0">
                <a:solidFill>
                  <a:srgbClr val="FF0000"/>
                </a:solidFill>
              </a:rPr>
              <a:t>Selecting column "A" and fill the missing value with mean value of the column A or</a:t>
            </a:r>
          </a:p>
          <a:p>
            <a:pPr marL="0" lvl="0" indent="0" algn="l" rtl="0">
              <a:lnSpc>
                <a:spcPct val="90000"/>
              </a:lnSpc>
              <a:spcBef>
                <a:spcPts val="1000"/>
              </a:spcBef>
              <a:spcAft>
                <a:spcPts val="0"/>
              </a:spcAft>
              <a:buClr>
                <a:schemeClr val="dk1"/>
              </a:buClr>
              <a:buSzPts val="2400"/>
              <a:buNone/>
            </a:pPr>
            <a:r>
              <a:rPr lang="en-IN" sz="1200" dirty="0">
                <a:solidFill>
                  <a:srgbClr val="FF0000"/>
                </a:solidFill>
              </a:rPr>
              <a:t>By Selecting column "A" and fill the missing value with standard deviation value of the column A</a:t>
            </a:r>
          </a:p>
          <a:p>
            <a:pPr marL="0" lvl="0" indent="0" algn="l" rtl="0">
              <a:lnSpc>
                <a:spcPct val="90000"/>
              </a:lnSpc>
              <a:spcBef>
                <a:spcPts val="1000"/>
              </a:spcBef>
              <a:spcAft>
                <a:spcPts val="0"/>
              </a:spcAft>
              <a:buClr>
                <a:schemeClr val="dk1"/>
              </a:buClr>
              <a:buSzPts val="2400"/>
              <a:buNone/>
            </a:pPr>
            <a:endParaRPr lang="en-IN" sz="1200" dirty="0">
              <a:solidFill>
                <a:srgbClr val="FF0000"/>
              </a:solidFill>
            </a:endParaRPr>
          </a:p>
          <a:p>
            <a:pPr marL="0" lvl="0" indent="0" algn="l" rtl="0">
              <a:lnSpc>
                <a:spcPct val="90000"/>
              </a:lnSpc>
              <a:spcBef>
                <a:spcPts val="1000"/>
              </a:spcBef>
              <a:spcAft>
                <a:spcPts val="0"/>
              </a:spcAft>
              <a:buClr>
                <a:schemeClr val="dk1"/>
              </a:buClr>
              <a:buSzPts val="2400"/>
              <a:buNone/>
            </a:pPr>
            <a:endParaRPr lang="en-IN" sz="1200" dirty="0">
              <a:solidFill>
                <a:srgbClr val="FF0000"/>
              </a:solidFill>
            </a:endParaRPr>
          </a:p>
        </p:txBody>
      </p:sp>
      <p:sp>
        <p:nvSpPr>
          <p:cNvPr id="156" name="Google Shape;15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IN" dirty="0"/>
              <a:t>Many times, we have to replace a generic value with some specific value. </a:t>
            </a:r>
          </a:p>
          <a:p>
            <a:pPr marL="228600" lvl="0" indent="-228600" algn="l" rtl="0">
              <a:lnSpc>
                <a:spcPct val="90000"/>
              </a:lnSpc>
              <a:spcBef>
                <a:spcPts val="1000"/>
              </a:spcBef>
              <a:spcAft>
                <a:spcPts val="0"/>
              </a:spcAft>
              <a:buClr>
                <a:schemeClr val="dk1"/>
              </a:buClr>
              <a:buSzPts val="2400"/>
              <a:buChar char="•"/>
            </a:pPr>
            <a:r>
              <a:rPr lang="en-IN" dirty="0"/>
              <a:t>We can achieve this by applying the replace method.</a:t>
            </a:r>
          </a:p>
          <a:p>
            <a:pPr marL="228600" lvl="0" indent="-228600" algn="l" rtl="0">
              <a:lnSpc>
                <a:spcPct val="90000"/>
              </a:lnSpc>
              <a:spcBef>
                <a:spcPts val="1000"/>
              </a:spcBef>
              <a:spcAft>
                <a:spcPts val="0"/>
              </a:spcAft>
              <a:buClr>
                <a:schemeClr val="dk1"/>
              </a:buClr>
              <a:buSzPts val="2400"/>
              <a:buChar char="•"/>
            </a:pPr>
            <a:r>
              <a:rPr lang="en-IN" dirty="0"/>
              <a:t>Replacing NA with a scalar value is equivalent </a:t>
            </a:r>
            <a:r>
              <a:rPr lang="en-IN" dirty="0" err="1"/>
              <a:t>behavior</a:t>
            </a:r>
            <a:r>
              <a:rPr lang="en-IN" dirty="0"/>
              <a:t> of the </a:t>
            </a:r>
            <a:r>
              <a:rPr lang="en-IN" dirty="0" err="1"/>
              <a:t>fillna</a:t>
            </a:r>
            <a:r>
              <a:rPr lang="en-IN" dirty="0"/>
              <a:t>() function.</a:t>
            </a:r>
          </a:p>
          <a:p>
            <a:pPr marL="228600" lvl="0" indent="-228600" algn="l" rtl="0">
              <a:lnSpc>
                <a:spcPct val="90000"/>
              </a:lnSpc>
              <a:spcBef>
                <a:spcPts val="1000"/>
              </a:spcBef>
              <a:spcAft>
                <a:spcPts val="0"/>
              </a:spcAft>
              <a:buClr>
                <a:schemeClr val="dk1"/>
              </a:buClr>
              <a:buSzPts val="2400"/>
              <a:buChar char="•"/>
            </a:pPr>
            <a:r>
              <a:rPr lang="en-US" dirty="0"/>
              <a:t>In this case 1000 is replaced with 10 and 2000</a:t>
            </a:r>
            <a:r>
              <a:rPr lang="en-US" baseline="0" dirty="0"/>
              <a:t> is replaced with 60 using replace method.</a:t>
            </a:r>
            <a:endParaRPr lang="en-IN" dirty="0"/>
          </a:p>
          <a:p>
            <a:pPr marL="0" lvl="0" indent="0" algn="l" rtl="0">
              <a:spcBef>
                <a:spcPts val="0"/>
              </a:spcBef>
              <a:spcAft>
                <a:spcPts val="0"/>
              </a:spcAft>
              <a:buNone/>
            </a:pPr>
            <a:endParaRPr dirty="0"/>
          </a:p>
        </p:txBody>
      </p:sp>
      <p:sp>
        <p:nvSpPr>
          <p:cNvPr id="163" name="Google Shape;1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The </a:t>
            </a:r>
            <a:r>
              <a:rPr lang="en-IN" dirty="0" err="1"/>
              <a:t>groupby</a:t>
            </a:r>
            <a:r>
              <a:rPr lang="en-IN" dirty="0"/>
              <a:t>() function divides data into groups depending on a set of criteria. </a:t>
            </a:r>
          </a:p>
          <a:p>
            <a:pPr marL="0" lvl="0" indent="0" algn="l" rtl="0">
              <a:spcBef>
                <a:spcPts val="0"/>
              </a:spcBef>
              <a:spcAft>
                <a:spcPts val="0"/>
              </a:spcAft>
              <a:buNone/>
            </a:pPr>
            <a:r>
              <a:rPr lang="en-IN" dirty="0"/>
              <a:t>Any of the axes can be used to separate pandas objects. Grouping is defined as a mapping of labels to group names in its most basic form.</a:t>
            </a:r>
          </a:p>
          <a:p>
            <a:pPr marL="0" lvl="0" indent="0" algn="l" rtl="0">
              <a:spcBef>
                <a:spcPts val="0"/>
              </a:spcBef>
              <a:spcAft>
                <a:spcPts val="0"/>
              </a:spcAft>
              <a:buNone/>
            </a:pPr>
            <a:r>
              <a:rPr lang="en-US" dirty="0"/>
              <a:t>In the code provided</a:t>
            </a:r>
            <a:r>
              <a:rPr lang="en-US" baseline="0" dirty="0"/>
              <a:t> here,  grouping based on company name and applying statistics like Mean or standard deviation to the grouped data is performed.</a:t>
            </a:r>
            <a:endParaRPr dirty="0"/>
          </a:p>
        </p:txBody>
      </p:sp>
      <p:sp>
        <p:nvSpPr>
          <p:cNvPr id="170" name="Google Shape;1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dirty="0"/>
              <a:t>Here</a:t>
            </a:r>
            <a:r>
              <a:rPr lang="en-IN" baseline="0" dirty="0"/>
              <a:t> the </a:t>
            </a:r>
            <a:r>
              <a:rPr lang="en-IN" dirty="0"/>
              <a:t>dataset is grouped  based on ‘company’ label and pick maximum value in each label</a:t>
            </a:r>
          </a:p>
          <a:p>
            <a:pPr marL="0" lvl="0" indent="0" algn="l" rtl="0">
              <a:spcBef>
                <a:spcPts val="0"/>
              </a:spcBef>
              <a:spcAft>
                <a:spcPts val="0"/>
              </a:spcAft>
              <a:buNone/>
            </a:pPr>
            <a:endParaRPr dirty="0"/>
          </a:p>
        </p:txBody>
      </p:sp>
      <p:sp>
        <p:nvSpPr>
          <p:cNvPr id="184" name="Google Shape;18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a:t>
            </a:r>
            <a:r>
              <a:rPr lang="en-US" baseline="0" dirty="0"/>
              <a:t> code provided here:</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r>
              <a:rPr lang="en-IN" dirty="0"/>
              <a:t>fetches the unique values available in column 2</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r>
              <a:rPr lang="en-IN" dirty="0"/>
              <a:t>count number of occurrence of every value in column 2</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endParaRPr lang="en-IN" dirty="0"/>
          </a:p>
          <a:p>
            <a:pPr marL="0" lvl="0" indent="0" algn="l" rtl="0">
              <a:spcBef>
                <a:spcPts val="0"/>
              </a:spcBef>
              <a:spcAft>
                <a:spcPts val="0"/>
              </a:spcAft>
              <a:buNone/>
            </a:pPr>
            <a:endParaRPr lang="en-US" baseline="0" dirty="0"/>
          </a:p>
          <a:p>
            <a:pPr marL="0" lvl="0" indent="0" algn="l" rtl="0">
              <a:spcBef>
                <a:spcPts val="0"/>
              </a:spcBef>
              <a:spcAft>
                <a:spcPts val="0"/>
              </a:spcAft>
              <a:buNone/>
            </a:pPr>
            <a:endParaRPr dirty="0"/>
          </a:p>
        </p:txBody>
      </p:sp>
      <p:sp>
        <p:nvSpPr>
          <p:cNvPr id="191" name="Google Shape;19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Matplotlib is a Python 2D plotting library which produces publication quality figures in a variety of hardcopy formats and interactive environments across platforms. </a:t>
            </a:r>
          </a:p>
          <a:p>
            <a:r>
              <a:rPr lang="en-IN" dirty="0"/>
              <a:t>Matplotlib can be used in Python scripts, the Python and </a:t>
            </a:r>
            <a:r>
              <a:rPr lang="en-IN" dirty="0" err="1"/>
              <a:t>IPython</a:t>
            </a:r>
            <a:r>
              <a:rPr lang="en-IN" dirty="0"/>
              <a:t> shells, the </a:t>
            </a:r>
            <a:r>
              <a:rPr lang="en-IN" dirty="0" err="1"/>
              <a:t>Jupyter</a:t>
            </a:r>
            <a:r>
              <a:rPr lang="en-IN" dirty="0"/>
              <a:t> notebook, web application servers, and four graphical user interface toolkits.</a:t>
            </a:r>
          </a:p>
          <a:p>
            <a:r>
              <a:rPr lang="en-US" dirty="0"/>
              <a:t>can generate plots, histograms, power spectra, bar charts, </a:t>
            </a:r>
            <a:r>
              <a:rPr lang="en-US" dirty="0" err="1"/>
              <a:t>errorcharts</a:t>
            </a:r>
            <a:r>
              <a:rPr lang="en-US" dirty="0"/>
              <a:t>, scatterplots, etc., with just a few lines of code.</a:t>
            </a:r>
            <a:endParaRPr lang="en-IN" dirty="0"/>
          </a:p>
          <a:p>
            <a:endParaRPr lang="en-US" dirty="0"/>
          </a:p>
        </p:txBody>
      </p:sp>
      <p:sp>
        <p:nvSpPr>
          <p:cNvPr id="4" name="Slide Number Placeholder 3"/>
          <p:cNvSpPr>
            <a:spLocks noGrp="1"/>
          </p:cNvSpPr>
          <p:nvPr>
            <p:ph type="sldNum" sz="quarter" idx="5"/>
          </p:nvPr>
        </p:nvSpPr>
        <p:spPr/>
        <p:txBody>
          <a:bodyPr/>
          <a:lstStyle/>
          <a:p>
            <a:fld id="{74E8C722-DDCD-46AF-9C6C-5012564B0155}" type="slidenum">
              <a:rPr lang="en-US" smtClean="0"/>
              <a:t>27</a:t>
            </a:fld>
            <a:endParaRPr lang="en-US"/>
          </a:p>
        </p:txBody>
      </p:sp>
    </p:spTree>
    <p:extLst>
      <p:ext uri="{BB962C8B-B14F-4D97-AF65-F5344CB8AC3E}">
        <p14:creationId xmlns:p14="http://schemas.microsoft.com/office/powerpoint/2010/main" val="279669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1305" indent="-269240">
              <a:lnSpc>
                <a:spcPct val="100000"/>
              </a:lnSpc>
              <a:spcBef>
                <a:spcPts val="100"/>
              </a:spcBef>
              <a:buSzPct val="120000"/>
              <a:buFont typeface="Noto Sans Symbols"/>
              <a:buChar char="∙"/>
              <a:tabLst>
                <a:tab pos="281305" algn="l"/>
                <a:tab pos="281940" algn="l"/>
              </a:tabLst>
            </a:pPr>
            <a:r>
              <a:rPr lang="en-US" sz="2000" dirty="0">
                <a:latin typeface="Arial"/>
                <a:cs typeface="Arial"/>
              </a:rPr>
              <a:t>A Matplotlib </a:t>
            </a:r>
            <a:r>
              <a:rPr lang="en-US" sz="2000" spc="-5" dirty="0">
                <a:latin typeface="Arial"/>
                <a:cs typeface="Arial"/>
              </a:rPr>
              <a:t>figure </a:t>
            </a:r>
            <a:r>
              <a:rPr lang="en-US" sz="2000" dirty="0">
                <a:latin typeface="Arial"/>
                <a:cs typeface="Arial"/>
              </a:rPr>
              <a:t>can </a:t>
            </a:r>
            <a:r>
              <a:rPr lang="en-US" sz="2000" spc="-5" dirty="0">
                <a:latin typeface="Arial"/>
                <a:cs typeface="Arial"/>
              </a:rPr>
              <a:t>be </a:t>
            </a:r>
            <a:r>
              <a:rPr lang="en-US" sz="2000" dirty="0">
                <a:latin typeface="Arial"/>
                <a:cs typeface="Arial"/>
              </a:rPr>
              <a:t>categorized </a:t>
            </a:r>
            <a:r>
              <a:rPr lang="en-US" sz="2000" spc="-5" dirty="0">
                <a:latin typeface="Arial"/>
                <a:cs typeface="Arial"/>
              </a:rPr>
              <a:t>into </a:t>
            </a:r>
            <a:r>
              <a:rPr lang="en-US" sz="2000" dirty="0">
                <a:latin typeface="Arial"/>
                <a:cs typeface="Arial"/>
              </a:rPr>
              <a:t>several </a:t>
            </a:r>
            <a:r>
              <a:rPr lang="en-US" sz="2000" spc="-5" dirty="0">
                <a:latin typeface="Arial"/>
                <a:cs typeface="Arial"/>
              </a:rPr>
              <a:t>parts as</a:t>
            </a:r>
            <a:r>
              <a:rPr lang="en-US" sz="2000" spc="-215" dirty="0">
                <a:latin typeface="Arial"/>
                <a:cs typeface="Arial"/>
              </a:rPr>
              <a:t> </a:t>
            </a:r>
            <a:r>
              <a:rPr lang="en-US" sz="2000" spc="-5" dirty="0">
                <a:latin typeface="Arial"/>
                <a:cs typeface="Arial"/>
              </a:rPr>
              <a:t>below:</a:t>
            </a:r>
            <a:endParaRPr lang="en-US" sz="2000" dirty="0">
              <a:latin typeface="Arial"/>
              <a:cs typeface="Arial"/>
            </a:endParaRPr>
          </a:p>
          <a:p>
            <a:pPr marL="737870" lvl="1" indent="-374015">
              <a:lnSpc>
                <a:spcPct val="100000"/>
              </a:lnSpc>
              <a:spcBef>
                <a:spcPts val="1970"/>
              </a:spcBef>
              <a:buClr>
                <a:srgbClr val="000000"/>
              </a:buClr>
              <a:buSzPct val="120000"/>
              <a:buFont typeface="Courier New"/>
              <a:buChar char="o"/>
              <a:tabLst>
                <a:tab pos="738505" algn="l"/>
              </a:tabLst>
            </a:pPr>
            <a:r>
              <a:rPr lang="en-US" sz="2000" b="1" spc="-5" dirty="0">
                <a:solidFill>
                  <a:srgbClr val="BF0000"/>
                </a:solidFill>
                <a:latin typeface="Arial"/>
                <a:cs typeface="Arial"/>
              </a:rPr>
              <a:t>Figure</a:t>
            </a:r>
            <a:endParaRPr lang="en-US" sz="2000" dirty="0">
              <a:latin typeface="Arial"/>
              <a:cs typeface="Arial"/>
            </a:endParaRPr>
          </a:p>
          <a:p>
            <a:pPr marL="737870" lvl="1" indent="-374015">
              <a:lnSpc>
                <a:spcPct val="100000"/>
              </a:lnSpc>
              <a:spcBef>
                <a:spcPts val="1915"/>
              </a:spcBef>
              <a:buClr>
                <a:srgbClr val="000000"/>
              </a:buClr>
              <a:buSzPct val="120000"/>
              <a:buFont typeface="Courier New"/>
              <a:buChar char="o"/>
              <a:tabLst>
                <a:tab pos="738505" algn="l"/>
              </a:tabLst>
            </a:pPr>
            <a:r>
              <a:rPr lang="en-US" sz="2000" b="1" spc="-5" dirty="0">
                <a:solidFill>
                  <a:srgbClr val="001F5E"/>
                </a:solidFill>
                <a:latin typeface="Arial"/>
                <a:cs typeface="Arial"/>
              </a:rPr>
              <a:t>Axes</a:t>
            </a:r>
            <a:endParaRPr lang="en-US" sz="2000" dirty="0">
              <a:latin typeface="Arial"/>
              <a:cs typeface="Arial"/>
            </a:endParaRPr>
          </a:p>
          <a:p>
            <a:pPr marL="737870" lvl="1" indent="-374015">
              <a:lnSpc>
                <a:spcPct val="100000"/>
              </a:lnSpc>
              <a:spcBef>
                <a:spcPts val="1914"/>
              </a:spcBef>
              <a:buClr>
                <a:srgbClr val="000000"/>
              </a:buClr>
              <a:buSzPct val="120000"/>
              <a:buFont typeface="Courier New"/>
              <a:buChar char="o"/>
              <a:tabLst>
                <a:tab pos="738505" algn="l"/>
              </a:tabLst>
            </a:pPr>
            <a:r>
              <a:rPr lang="en-US" sz="2000" b="1" spc="-5" dirty="0">
                <a:solidFill>
                  <a:srgbClr val="528234"/>
                </a:solidFill>
                <a:latin typeface="Arial"/>
                <a:cs typeface="Arial"/>
              </a:rPr>
              <a:t>Axis</a:t>
            </a:r>
            <a:endParaRPr lang="en-US" sz="2000" dirty="0">
              <a:latin typeface="Arial"/>
              <a:cs typeface="Arial"/>
            </a:endParaRPr>
          </a:p>
          <a:p>
            <a:pPr marL="737870" lvl="1" indent="-374015">
              <a:lnSpc>
                <a:spcPct val="100000"/>
              </a:lnSpc>
              <a:spcBef>
                <a:spcPts val="1930"/>
              </a:spcBef>
              <a:buClr>
                <a:srgbClr val="000000"/>
              </a:buClr>
              <a:buSzPct val="120000"/>
              <a:buFont typeface="Courier New"/>
              <a:buChar char="o"/>
              <a:tabLst>
                <a:tab pos="738505" algn="l"/>
              </a:tabLst>
            </a:pPr>
            <a:r>
              <a:rPr lang="en-US" sz="2000" b="1" spc="-5" dirty="0">
                <a:solidFill>
                  <a:srgbClr val="00AEEF"/>
                </a:solidFill>
                <a:latin typeface="Arial"/>
                <a:cs typeface="Arial"/>
              </a:rPr>
              <a:t>Artist</a:t>
            </a:r>
          </a:p>
          <a:p>
            <a:pPr marL="363855" lvl="1" indent="0">
              <a:lnSpc>
                <a:spcPct val="100000"/>
              </a:lnSpc>
              <a:spcBef>
                <a:spcPts val="1930"/>
              </a:spcBef>
              <a:buClr>
                <a:srgbClr val="000000"/>
              </a:buClr>
              <a:buSzPct val="120000"/>
              <a:buFont typeface="Courier New"/>
              <a:buNone/>
              <a:tabLst>
                <a:tab pos="738505" algn="l"/>
              </a:tabLst>
            </a:pPr>
            <a:r>
              <a:rPr lang="en-US" sz="2000" b="1" spc="-5" dirty="0">
                <a:solidFill>
                  <a:srgbClr val="00AEEF"/>
                </a:solidFill>
                <a:latin typeface="Arial"/>
                <a:cs typeface="Arial"/>
              </a:rPr>
              <a:t>Each component is marked in the diagram with the corresponding correct of text</a:t>
            </a:r>
          </a:p>
          <a:p>
            <a:pPr marL="363855" lvl="1" indent="0">
              <a:lnSpc>
                <a:spcPct val="100000"/>
              </a:lnSpc>
              <a:spcBef>
                <a:spcPts val="1930"/>
              </a:spcBef>
              <a:buClr>
                <a:srgbClr val="000000"/>
              </a:buClr>
              <a:buSzPct val="120000"/>
              <a:buFont typeface="Courier New"/>
              <a:buNone/>
              <a:tabLst>
                <a:tab pos="738505" algn="l"/>
              </a:tabLst>
            </a:pPr>
            <a:endParaRPr lang="en-US" sz="2000" b="1" spc="-5" dirty="0">
              <a:solidFill>
                <a:srgbClr val="00AEEF"/>
              </a:solidFill>
              <a:latin typeface="Arial"/>
              <a:cs typeface="Arial"/>
            </a:endParaRPr>
          </a:p>
        </p:txBody>
      </p:sp>
      <p:sp>
        <p:nvSpPr>
          <p:cNvPr id="4" name="Slide Number Placeholder 3"/>
          <p:cNvSpPr>
            <a:spLocks noGrp="1"/>
          </p:cNvSpPr>
          <p:nvPr>
            <p:ph type="sldNum" sz="quarter" idx="5"/>
          </p:nvPr>
        </p:nvSpPr>
        <p:spPr/>
        <p:txBody>
          <a:bodyPr/>
          <a:lstStyle/>
          <a:p>
            <a:fld id="{74E8C722-DDCD-46AF-9C6C-5012564B0155}" type="slidenum">
              <a:rPr lang="en-US" smtClean="0"/>
              <a:t>28</a:t>
            </a:fld>
            <a:endParaRPr lang="en-US"/>
          </a:p>
        </p:txBody>
      </p:sp>
    </p:spTree>
    <p:extLst>
      <p:ext uri="{BB962C8B-B14F-4D97-AF65-F5344CB8AC3E}">
        <p14:creationId xmlns:p14="http://schemas.microsoft.com/office/powerpoint/2010/main" val="960532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Pyplot</a:t>
            </a:r>
            <a:r>
              <a:rPr lang="en-US" dirty="0"/>
              <a:t> is a state-based interface to a MATLAB-like Matplotlib module. </a:t>
            </a:r>
          </a:p>
          <a:p>
            <a:r>
              <a:rPr lang="en-US" dirty="0"/>
              <a:t>Line Plot, Contour, Histogram, Scatter, 3D Plot, and others are some of the plots available in </a:t>
            </a:r>
            <a:r>
              <a:rPr lang="en-US" dirty="0" err="1"/>
              <a:t>Pyplot</a:t>
            </a:r>
            <a:r>
              <a:rPr lang="en-US" dirty="0"/>
              <a:t>.</a:t>
            </a:r>
          </a:p>
          <a:p>
            <a:r>
              <a:rPr lang="en-US" dirty="0"/>
              <a:t>The functions used to plot various types of charts are shown here</a:t>
            </a:r>
          </a:p>
        </p:txBody>
      </p:sp>
      <p:sp>
        <p:nvSpPr>
          <p:cNvPr id="4" name="Slide Number Placeholder 3"/>
          <p:cNvSpPr>
            <a:spLocks noGrp="1"/>
          </p:cNvSpPr>
          <p:nvPr>
            <p:ph type="sldNum" sz="quarter" idx="5"/>
          </p:nvPr>
        </p:nvSpPr>
        <p:spPr/>
        <p:txBody>
          <a:bodyPr/>
          <a:lstStyle/>
          <a:p>
            <a:fld id="{74E8C722-DDCD-46AF-9C6C-5012564B0155}" type="slidenum">
              <a:rPr lang="en-US" smtClean="0"/>
              <a:t>29</a:t>
            </a:fld>
            <a:endParaRPr lang="en-US"/>
          </a:p>
        </p:txBody>
      </p:sp>
    </p:spTree>
    <p:extLst>
      <p:ext uri="{BB962C8B-B14F-4D97-AF65-F5344CB8AC3E}">
        <p14:creationId xmlns:p14="http://schemas.microsoft.com/office/powerpoint/2010/main" val="2817384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function is used to set some axis properties to the graph are shown here</a:t>
            </a:r>
          </a:p>
          <a:p>
            <a:r>
              <a:rPr lang="en-US" b="1" dirty="0" err="1"/>
              <a:t>xmin</a:t>
            </a:r>
            <a:r>
              <a:rPr lang="en-US" b="1" dirty="0"/>
              <a:t>, </a:t>
            </a:r>
            <a:r>
              <a:rPr lang="en-US" b="1" dirty="0" err="1"/>
              <a:t>xmax</a:t>
            </a:r>
            <a:r>
              <a:rPr lang="en-US" b="1" dirty="0"/>
              <a:t>, </a:t>
            </a:r>
            <a:r>
              <a:rPr lang="en-US" b="1" dirty="0" err="1"/>
              <a:t>ymin</a:t>
            </a:r>
            <a:r>
              <a:rPr lang="en-US" b="1" dirty="0"/>
              <a:t>, </a:t>
            </a:r>
            <a:r>
              <a:rPr lang="en-US" b="1" dirty="0" err="1"/>
              <a:t>ymax</a:t>
            </a:r>
            <a:r>
              <a:rPr lang="en-US" dirty="0"/>
              <a:t>: These parameters can be used to</a:t>
            </a:r>
            <a:br>
              <a:rPr lang="en-US" dirty="0"/>
            </a:br>
            <a:r>
              <a:rPr lang="en-US" dirty="0"/>
              <a:t>set the axis limits on the graph</a:t>
            </a:r>
          </a:p>
        </p:txBody>
      </p:sp>
      <p:sp>
        <p:nvSpPr>
          <p:cNvPr id="4" name="Slide Number Placeholder 3"/>
          <p:cNvSpPr>
            <a:spLocks noGrp="1"/>
          </p:cNvSpPr>
          <p:nvPr>
            <p:ph type="sldNum" sz="quarter" idx="5"/>
          </p:nvPr>
        </p:nvSpPr>
        <p:spPr/>
        <p:txBody>
          <a:bodyPr/>
          <a:lstStyle/>
          <a:p>
            <a:fld id="{8B73E4D7-AB97-45DA-9D94-3BBFDB6E2ABF}" type="slidenum">
              <a:rPr lang="en-US" smtClean="0"/>
              <a:t>30</a:t>
            </a:fld>
            <a:endParaRPr lang="en-US"/>
          </a:p>
        </p:txBody>
      </p:sp>
    </p:spTree>
    <p:extLst>
      <p:ext uri="{BB962C8B-B14F-4D97-AF65-F5344CB8AC3E}">
        <p14:creationId xmlns:p14="http://schemas.microsoft.com/office/powerpoint/2010/main" val="4239000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dirty="0"/>
              <a:t>Like Pandas </a:t>
            </a:r>
            <a:r>
              <a:rPr lang="en-US" dirty="0" err="1"/>
              <a:t>Numpy</a:t>
            </a:r>
            <a:r>
              <a:rPr lang="en-US" dirty="0"/>
              <a:t> is also a core library for scientific computing in Python. </a:t>
            </a:r>
          </a:p>
          <a:p>
            <a:pPr marL="228600" lvl="0" indent="-228600" algn="l" rtl="0">
              <a:lnSpc>
                <a:spcPct val="90000"/>
              </a:lnSpc>
              <a:spcBef>
                <a:spcPts val="0"/>
              </a:spcBef>
              <a:spcAft>
                <a:spcPts val="0"/>
              </a:spcAft>
              <a:buClr>
                <a:schemeClr val="dk1"/>
              </a:buClr>
              <a:buSzPts val="2400"/>
              <a:buChar char="•"/>
            </a:pPr>
            <a:endParaRPr lang="en-US" dirty="0"/>
          </a:p>
          <a:p>
            <a:pPr marL="228600" lvl="0" indent="-228600" algn="l" rtl="0">
              <a:lnSpc>
                <a:spcPct val="90000"/>
              </a:lnSpc>
              <a:spcBef>
                <a:spcPts val="1000"/>
              </a:spcBef>
              <a:spcAft>
                <a:spcPts val="0"/>
              </a:spcAft>
              <a:buClr>
                <a:schemeClr val="dk1"/>
              </a:buClr>
              <a:buSzPts val="2400"/>
              <a:buChar char="•"/>
            </a:pPr>
            <a:r>
              <a:rPr lang="en-US" dirty="0"/>
              <a:t>It contains among other things:</a:t>
            </a:r>
          </a:p>
          <a:p>
            <a:pPr marL="685800" lvl="1" indent="-228600" algn="l" rtl="0">
              <a:lnSpc>
                <a:spcPct val="90000"/>
              </a:lnSpc>
              <a:spcBef>
                <a:spcPts val="500"/>
              </a:spcBef>
              <a:spcAft>
                <a:spcPts val="0"/>
              </a:spcAft>
              <a:buClr>
                <a:schemeClr val="dk1"/>
              </a:buClr>
              <a:buSzPts val="2400"/>
              <a:buChar char="•"/>
            </a:pPr>
            <a:r>
              <a:rPr lang="en-US" dirty="0"/>
              <a:t>a powerful N-dimensional array object and tools for working with these arrays</a:t>
            </a:r>
          </a:p>
          <a:p>
            <a:pPr marL="685800" lvl="1" indent="-228600" algn="l" rtl="0">
              <a:lnSpc>
                <a:spcPct val="90000"/>
              </a:lnSpc>
              <a:spcBef>
                <a:spcPts val="500"/>
              </a:spcBef>
              <a:spcAft>
                <a:spcPts val="0"/>
              </a:spcAft>
              <a:buClr>
                <a:schemeClr val="dk1"/>
              </a:buClr>
              <a:buSzPts val="2400"/>
              <a:buChar char="•"/>
            </a:pPr>
            <a:r>
              <a:rPr lang="en-US" dirty="0"/>
              <a:t>sophisticated (broadcasting) functions</a:t>
            </a:r>
          </a:p>
          <a:p>
            <a:pPr marL="685800" lvl="1" indent="-228600" algn="l" rtl="0">
              <a:lnSpc>
                <a:spcPct val="90000"/>
              </a:lnSpc>
              <a:spcBef>
                <a:spcPts val="500"/>
              </a:spcBef>
              <a:spcAft>
                <a:spcPts val="0"/>
              </a:spcAft>
              <a:buClr>
                <a:schemeClr val="dk1"/>
              </a:buClr>
              <a:buSzPts val="2400"/>
              <a:buChar char="•"/>
            </a:pPr>
            <a:r>
              <a:rPr lang="en-US" dirty="0"/>
              <a:t>tools for integrating C/C++ and Fortran code</a:t>
            </a:r>
          </a:p>
          <a:p>
            <a:pPr marL="685800" lvl="1" indent="-228600" algn="l" rtl="0">
              <a:lnSpc>
                <a:spcPct val="90000"/>
              </a:lnSpc>
              <a:spcBef>
                <a:spcPts val="500"/>
              </a:spcBef>
              <a:spcAft>
                <a:spcPts val="0"/>
              </a:spcAft>
              <a:buClr>
                <a:schemeClr val="dk1"/>
              </a:buClr>
              <a:buSzPts val="2400"/>
              <a:buChar char="•"/>
            </a:pPr>
            <a:r>
              <a:rPr lang="en-US" dirty="0"/>
              <a:t>useful linear algebra, Fourier transform, and random number capabilities</a:t>
            </a:r>
          </a:p>
          <a:p>
            <a:pPr marL="228600" lvl="0" indent="-228600" algn="l" rtl="0">
              <a:lnSpc>
                <a:spcPct val="90000"/>
              </a:lnSpc>
              <a:spcBef>
                <a:spcPts val="1000"/>
              </a:spcBef>
              <a:spcAft>
                <a:spcPts val="0"/>
              </a:spcAft>
              <a:buClr>
                <a:schemeClr val="dk1"/>
              </a:buClr>
              <a:buSzPts val="2400"/>
              <a:buChar char="•"/>
            </a:pPr>
            <a:r>
              <a:rPr lang="en-US" dirty="0"/>
              <a:t>Besides its obvious scientific uses, NumPy can also be used as an efficient multi-dimensional container of generic data. </a:t>
            </a:r>
          </a:p>
          <a:p>
            <a:pPr marL="0" lvl="0" indent="0" algn="l" rtl="0">
              <a:spcBef>
                <a:spcPts val="0"/>
              </a:spcBef>
              <a:spcAft>
                <a:spcPts val="0"/>
              </a:spcAft>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depicted here is to draw a simple plot using given values</a:t>
            </a:r>
          </a:p>
        </p:txBody>
      </p:sp>
      <p:sp>
        <p:nvSpPr>
          <p:cNvPr id="4" name="Slide Number Placeholder 3"/>
          <p:cNvSpPr>
            <a:spLocks noGrp="1"/>
          </p:cNvSpPr>
          <p:nvPr>
            <p:ph type="sldNum" sz="quarter" idx="5"/>
          </p:nvPr>
        </p:nvSpPr>
        <p:spPr/>
        <p:txBody>
          <a:bodyPr/>
          <a:lstStyle/>
          <a:p>
            <a:fld id="{74E8C722-DDCD-46AF-9C6C-5012564B0155}" type="slidenum">
              <a:rPr lang="en-US" smtClean="0"/>
              <a:t>31</a:t>
            </a:fld>
            <a:endParaRPr lang="en-US"/>
          </a:p>
        </p:txBody>
      </p:sp>
    </p:spTree>
    <p:extLst>
      <p:ext uri="{BB962C8B-B14F-4D97-AF65-F5344CB8AC3E}">
        <p14:creationId xmlns:p14="http://schemas.microsoft.com/office/powerpoint/2010/main" val="3497173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program depicted here is to plot a graph with  Title of the plot , X axis label and Y axis Label</a:t>
            </a:r>
          </a:p>
          <a:p>
            <a:endParaRPr lang="en-US" dirty="0"/>
          </a:p>
        </p:txBody>
      </p:sp>
      <p:sp>
        <p:nvSpPr>
          <p:cNvPr id="4" name="Slide Number Placeholder 3"/>
          <p:cNvSpPr>
            <a:spLocks noGrp="1"/>
          </p:cNvSpPr>
          <p:nvPr>
            <p:ph type="sldNum" sz="quarter" idx="5"/>
          </p:nvPr>
        </p:nvSpPr>
        <p:spPr/>
        <p:txBody>
          <a:bodyPr/>
          <a:lstStyle/>
          <a:p>
            <a:fld id="{74E8C722-DDCD-46AF-9C6C-5012564B0155}" type="slidenum">
              <a:rPr lang="en-US" smtClean="0"/>
              <a:t>32</a:t>
            </a:fld>
            <a:endParaRPr lang="en-US"/>
          </a:p>
        </p:txBody>
      </p:sp>
    </p:spTree>
    <p:extLst>
      <p:ext uri="{BB962C8B-B14F-4D97-AF65-F5344CB8AC3E}">
        <p14:creationId xmlns:p14="http://schemas.microsoft.com/office/powerpoint/2010/main" val="2872594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program depicted here is to plot a scatter plot with given set of values and specified colors such as red and blue</a:t>
            </a:r>
          </a:p>
          <a:p>
            <a:endParaRPr lang="en-US" dirty="0"/>
          </a:p>
        </p:txBody>
      </p:sp>
      <p:sp>
        <p:nvSpPr>
          <p:cNvPr id="4" name="Slide Number Placeholder 3"/>
          <p:cNvSpPr>
            <a:spLocks noGrp="1"/>
          </p:cNvSpPr>
          <p:nvPr>
            <p:ph type="sldNum" sz="quarter" idx="5"/>
          </p:nvPr>
        </p:nvSpPr>
        <p:spPr/>
        <p:txBody>
          <a:bodyPr/>
          <a:lstStyle/>
          <a:p>
            <a:fld id="{74E8C722-DDCD-46AF-9C6C-5012564B0155}" type="slidenum">
              <a:rPr lang="en-US" smtClean="0"/>
              <a:t>33</a:t>
            </a:fld>
            <a:endParaRPr lang="en-US"/>
          </a:p>
        </p:txBody>
      </p:sp>
    </p:spTree>
    <p:extLst>
      <p:ext uri="{BB962C8B-B14F-4D97-AF65-F5344CB8AC3E}">
        <p14:creationId xmlns:p14="http://schemas.microsoft.com/office/powerpoint/2010/main" val="1117488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program depicted here is to draw a green color filled bar graph with  given set of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bar plot or bar graph is a graph that uses rectangular bars with lengths and heights proportionate to the values they reflect to depict a category of knowledge. Bar plots are frequently arranged vertically or horizontally.</a:t>
            </a:r>
          </a:p>
          <a:p>
            <a:endParaRPr lang="en-US" dirty="0"/>
          </a:p>
        </p:txBody>
      </p:sp>
      <p:sp>
        <p:nvSpPr>
          <p:cNvPr id="4" name="Slide Number Placeholder 3"/>
          <p:cNvSpPr>
            <a:spLocks noGrp="1"/>
          </p:cNvSpPr>
          <p:nvPr>
            <p:ph type="sldNum" sz="quarter" idx="5"/>
          </p:nvPr>
        </p:nvSpPr>
        <p:spPr/>
        <p:txBody>
          <a:bodyPr/>
          <a:lstStyle/>
          <a:p>
            <a:fld id="{74E8C722-DDCD-46AF-9C6C-5012564B0155}" type="slidenum">
              <a:rPr lang="en-US" smtClean="0"/>
              <a:t>34</a:t>
            </a:fld>
            <a:endParaRPr lang="en-US"/>
          </a:p>
        </p:txBody>
      </p:sp>
    </p:spTree>
    <p:extLst>
      <p:ext uri="{BB962C8B-B14F-4D97-AF65-F5344CB8AC3E}">
        <p14:creationId xmlns:p14="http://schemas.microsoft.com/office/powerpoint/2010/main" val="3087891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plot stacked bar chart in Matplotlib, we can use </a:t>
            </a:r>
            <a:r>
              <a:rPr lang="en-US" b="1" dirty="0" err="1"/>
              <a:t>barh</a:t>
            </a:r>
            <a:r>
              <a:rPr lang="en-US" b="1" dirty="0"/>
              <a:t>()</a:t>
            </a:r>
            <a:r>
              <a:rPr lang="en-US" dirty="0"/>
              <a:t> methods</a:t>
            </a:r>
          </a:p>
        </p:txBody>
      </p:sp>
      <p:sp>
        <p:nvSpPr>
          <p:cNvPr id="4" name="Slide Number Placeholder 3"/>
          <p:cNvSpPr>
            <a:spLocks noGrp="1"/>
          </p:cNvSpPr>
          <p:nvPr>
            <p:ph type="sldNum" sz="quarter" idx="5"/>
          </p:nvPr>
        </p:nvSpPr>
        <p:spPr/>
        <p:txBody>
          <a:bodyPr/>
          <a:lstStyle/>
          <a:p>
            <a:fld id="{74E8C722-DDCD-46AF-9C6C-5012564B0155}" type="slidenum">
              <a:rPr lang="en-US" smtClean="0"/>
              <a:t>35</a:t>
            </a:fld>
            <a:endParaRPr lang="en-US"/>
          </a:p>
        </p:txBody>
      </p:sp>
    </p:spTree>
    <p:extLst>
      <p:ext uri="{BB962C8B-B14F-4D97-AF65-F5344CB8AC3E}">
        <p14:creationId xmlns:p14="http://schemas.microsoft.com/office/powerpoint/2010/main" val="165863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groups are represented by stacked bar plots on top of one another. The height of the resulting blend of the groups' results determines the bar's apex. Rather than going from zero to value, it moves from the bottom to the top.</a:t>
            </a:r>
          </a:p>
        </p:txBody>
      </p:sp>
      <p:sp>
        <p:nvSpPr>
          <p:cNvPr id="4" name="Slide Number Placeholder 3"/>
          <p:cNvSpPr>
            <a:spLocks noGrp="1"/>
          </p:cNvSpPr>
          <p:nvPr>
            <p:ph type="sldNum" sz="quarter" idx="5"/>
          </p:nvPr>
        </p:nvSpPr>
        <p:spPr/>
        <p:txBody>
          <a:bodyPr/>
          <a:lstStyle/>
          <a:p>
            <a:fld id="{74E8C722-DDCD-46AF-9C6C-5012564B0155}" type="slidenum">
              <a:rPr lang="en-US" smtClean="0"/>
              <a:t>36</a:t>
            </a:fld>
            <a:endParaRPr lang="en-US"/>
          </a:p>
        </p:txBody>
      </p:sp>
    </p:spTree>
    <p:extLst>
      <p:ext uri="{BB962C8B-B14F-4D97-AF65-F5344CB8AC3E}">
        <p14:creationId xmlns:p14="http://schemas.microsoft.com/office/powerpoint/2010/main" val="1620622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sample program for plotting bar charts with more than two data is shown here</a:t>
            </a:r>
          </a:p>
        </p:txBody>
      </p:sp>
      <p:sp>
        <p:nvSpPr>
          <p:cNvPr id="4" name="Slide Number Placeholder 3"/>
          <p:cNvSpPr>
            <a:spLocks noGrp="1"/>
          </p:cNvSpPr>
          <p:nvPr>
            <p:ph type="sldNum" sz="quarter" idx="5"/>
          </p:nvPr>
        </p:nvSpPr>
        <p:spPr/>
        <p:txBody>
          <a:bodyPr/>
          <a:lstStyle/>
          <a:p>
            <a:fld id="{74E8C722-DDCD-46AF-9C6C-5012564B0155}" type="slidenum">
              <a:rPr lang="en-US" smtClean="0"/>
              <a:t>37</a:t>
            </a:fld>
            <a:endParaRPr lang="en-US"/>
          </a:p>
        </p:txBody>
      </p:sp>
    </p:spTree>
    <p:extLst>
      <p:ext uri="{BB962C8B-B14F-4D97-AF65-F5344CB8AC3E}">
        <p14:creationId xmlns:p14="http://schemas.microsoft.com/office/powerpoint/2010/main" val="2585247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sample program for plotting histogram is shown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histogram is a visual representation of data that is </a:t>
            </a:r>
            <a:r>
              <a:rPr lang="en-US" dirty="0" err="1"/>
              <a:t>organised</a:t>
            </a:r>
            <a:r>
              <a:rPr lang="en-US" dirty="0"/>
              <a:t> into groups. It is a precise way for displaying numerical data distribution graphically. It's a sort of bar plot in which the X-axis shows bin ranges and the Y-axis represents frequency. To make a histogram, first establish a bin for the ranges, then divide the entire range of values into a series of intervals and count the values that fall into each interval. Bins are defined as non-overlapping, successive intervals of variables. To compute and create a histogram of x, use the </a:t>
            </a:r>
            <a:r>
              <a:rPr lang="en-US" dirty="0" err="1"/>
              <a:t>matplotlib.pyplot.hist</a:t>
            </a:r>
            <a:r>
              <a:rPr lang="en-US" dirty="0"/>
              <a:t>() function.</a:t>
            </a:r>
          </a:p>
          <a:p>
            <a:endParaRPr lang="en-US" dirty="0"/>
          </a:p>
        </p:txBody>
      </p:sp>
      <p:sp>
        <p:nvSpPr>
          <p:cNvPr id="4" name="Slide Number Placeholder 3"/>
          <p:cNvSpPr>
            <a:spLocks noGrp="1"/>
          </p:cNvSpPr>
          <p:nvPr>
            <p:ph type="sldNum" sz="quarter" idx="5"/>
          </p:nvPr>
        </p:nvSpPr>
        <p:spPr/>
        <p:txBody>
          <a:bodyPr/>
          <a:lstStyle/>
          <a:p>
            <a:fld id="{74E8C722-DDCD-46AF-9C6C-5012564B0155}" type="slidenum">
              <a:rPr lang="en-US" smtClean="0"/>
              <a:t>38</a:t>
            </a:fld>
            <a:endParaRPr lang="en-US"/>
          </a:p>
        </p:txBody>
      </p:sp>
    </p:spTree>
    <p:extLst>
      <p:ext uri="{BB962C8B-B14F-4D97-AF65-F5344CB8AC3E}">
        <p14:creationId xmlns:p14="http://schemas.microsoft.com/office/powerpoint/2010/main" val="396247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Pie chart is shown here.</a:t>
            </a:r>
          </a:p>
          <a:p>
            <a:r>
              <a:rPr lang="en-US" dirty="0"/>
              <a:t>A Pie Chart is a circular statistical layout that can only show one data series. The overall percentage of the given data is represented by the chart's area. The percentage of parts of the data is represented by the area of the pie slices. Pie wedges are the slices of the pie. The length of the wedge's arc determines the area of the wedge. The area of a wedge represents the fraction of the data that belongs to that segment. Because they provide a brief summary, pie charts are often used in business presentations such as sales, operations, survey findings, and resources. The </a:t>
            </a:r>
            <a:r>
              <a:rPr lang="en-US" dirty="0" err="1"/>
              <a:t>pyplot</a:t>
            </a:r>
            <a:r>
              <a:rPr lang="en-US" dirty="0"/>
              <a:t> module of the Matplotlib API offers a pie() method that creates a pie chart representing the data in an array.</a:t>
            </a:r>
          </a:p>
        </p:txBody>
      </p:sp>
      <p:sp>
        <p:nvSpPr>
          <p:cNvPr id="4" name="Slide Number Placeholder 3"/>
          <p:cNvSpPr>
            <a:spLocks noGrp="1"/>
          </p:cNvSpPr>
          <p:nvPr>
            <p:ph type="sldNum" sz="quarter" idx="5"/>
          </p:nvPr>
        </p:nvSpPr>
        <p:spPr/>
        <p:txBody>
          <a:bodyPr/>
          <a:lstStyle/>
          <a:p>
            <a:fld id="{74E8C722-DDCD-46AF-9C6C-5012564B0155}" type="slidenum">
              <a:rPr lang="en-US" smtClean="0"/>
              <a:t>39</a:t>
            </a:fld>
            <a:endParaRPr lang="en-US"/>
          </a:p>
        </p:txBody>
      </p:sp>
    </p:spTree>
    <p:extLst>
      <p:ext uri="{BB962C8B-B14F-4D97-AF65-F5344CB8AC3E}">
        <p14:creationId xmlns:p14="http://schemas.microsoft.com/office/powerpoint/2010/main" val="4064081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Box Plot, also known as a Whisker Plot, is used to show a summary of a group of data values with features such as minimum, first quartile, median, third quartile, and maximum. A box is drawn from the first quartile to the third quartile in the box plot, and a vertical line runs through the box at the median. The data to be plotted is represented by the x-axis, while the frequency distribution is shown by the y-axis. The </a:t>
            </a:r>
            <a:r>
              <a:rPr lang="en-US" dirty="0" err="1"/>
              <a:t>matplotlib.pyplot</a:t>
            </a:r>
            <a:r>
              <a:rPr lang="en-US" dirty="0"/>
              <a:t> module of the matplotlib library has a boxplot() method that can be used to make box plots.</a:t>
            </a:r>
          </a:p>
        </p:txBody>
      </p:sp>
      <p:sp>
        <p:nvSpPr>
          <p:cNvPr id="4" name="Slide Number Placeholder 3"/>
          <p:cNvSpPr>
            <a:spLocks noGrp="1"/>
          </p:cNvSpPr>
          <p:nvPr>
            <p:ph type="sldNum" sz="quarter" idx="5"/>
          </p:nvPr>
        </p:nvSpPr>
        <p:spPr/>
        <p:txBody>
          <a:bodyPr/>
          <a:lstStyle/>
          <a:p>
            <a:fld id="{74E8C722-DDCD-46AF-9C6C-5012564B0155}" type="slidenum">
              <a:rPr lang="en-US" smtClean="0"/>
              <a:t>40</a:t>
            </a:fld>
            <a:endParaRPr lang="en-US"/>
          </a:p>
        </p:txBody>
      </p:sp>
    </p:spTree>
    <p:extLst>
      <p:ext uri="{BB962C8B-B14F-4D97-AF65-F5344CB8AC3E}">
        <p14:creationId xmlns:p14="http://schemas.microsoft.com/office/powerpoint/2010/main" val="4085997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NumPy arrays are more compact and faster than Python lists. </a:t>
            </a:r>
          </a:p>
          <a:p>
            <a:pPr marL="0" lvl="0" indent="0" algn="l" rtl="0">
              <a:spcBef>
                <a:spcPts val="0"/>
              </a:spcBef>
              <a:spcAft>
                <a:spcPts val="0"/>
              </a:spcAft>
              <a:buNone/>
            </a:pPr>
            <a:r>
              <a:rPr lang="en-US" dirty="0"/>
              <a:t>An array uses less memory and is easier to work with. </a:t>
            </a:r>
          </a:p>
          <a:p>
            <a:pPr marL="0" lvl="0" indent="0" algn="l" rtl="0">
              <a:spcBef>
                <a:spcPts val="0"/>
              </a:spcBef>
              <a:spcAft>
                <a:spcPts val="0"/>
              </a:spcAft>
              <a:buNone/>
            </a:pPr>
            <a:r>
              <a:rPr lang="en-US" dirty="0"/>
              <a:t>NumPy stores data in a substantially smaller amount of memory and has a way for specifying data types. </a:t>
            </a:r>
          </a:p>
          <a:p>
            <a:pPr marL="0" lvl="0" indent="0" algn="l" rtl="0">
              <a:spcBef>
                <a:spcPts val="0"/>
              </a:spcBef>
              <a:spcAft>
                <a:spcPts val="0"/>
              </a:spcAft>
              <a:buNone/>
            </a:pPr>
            <a:r>
              <a:rPr lang="en-US" dirty="0"/>
              <a:t>This enables for even more code optimization.</a:t>
            </a:r>
            <a:endParaRPr dirty="0"/>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Matplotlib was created with simply two-dimensional charting in mind. However, at the time of 1.0's release, 3d utilities were being created on top of 2d, and therefore we now have 3d data implementation! Importing the mplot3d toolbox enables the 3d plots. We will use matplotlib to create 3d graphs in this article. The simplest three-dimensional graph is a graph with lines and points. The functions ax.plot3d and </a:t>
            </a:r>
            <a:r>
              <a:rPr lang="en-US" dirty="0" err="1"/>
              <a:t>ax.scatter</a:t>
            </a:r>
            <a:r>
              <a:rPr lang="en-US" dirty="0"/>
              <a:t> plot line and point graphs, respectively.</a:t>
            </a:r>
          </a:p>
        </p:txBody>
      </p:sp>
      <p:sp>
        <p:nvSpPr>
          <p:cNvPr id="4" name="Slide Number Placeholder 3"/>
          <p:cNvSpPr>
            <a:spLocks noGrp="1"/>
          </p:cNvSpPr>
          <p:nvPr>
            <p:ph type="sldNum" sz="quarter" idx="5"/>
          </p:nvPr>
        </p:nvSpPr>
        <p:spPr/>
        <p:txBody>
          <a:bodyPr/>
          <a:lstStyle/>
          <a:p>
            <a:fld id="{74E8C722-DDCD-46AF-9C6C-5012564B0155}" type="slidenum">
              <a:rPr lang="en-US" smtClean="0"/>
              <a:t>41</a:t>
            </a:fld>
            <a:endParaRPr lang="en-US"/>
          </a:p>
        </p:txBody>
      </p:sp>
    </p:spTree>
    <p:extLst>
      <p:ext uri="{BB962C8B-B14F-4D97-AF65-F5344CB8AC3E}">
        <p14:creationId xmlns:p14="http://schemas.microsoft.com/office/powerpoint/2010/main" val="1332805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sample code for creating a 3D plot is shown here</a:t>
            </a:r>
          </a:p>
        </p:txBody>
      </p:sp>
      <p:sp>
        <p:nvSpPr>
          <p:cNvPr id="4" name="Slide Number Placeholder 3"/>
          <p:cNvSpPr>
            <a:spLocks noGrp="1"/>
          </p:cNvSpPr>
          <p:nvPr>
            <p:ph type="sldNum" sz="quarter" idx="5"/>
          </p:nvPr>
        </p:nvSpPr>
        <p:spPr/>
        <p:txBody>
          <a:bodyPr/>
          <a:lstStyle/>
          <a:p>
            <a:fld id="{74E8C722-DDCD-46AF-9C6C-5012564B0155}" type="slidenum">
              <a:rPr lang="en-US" smtClean="0"/>
              <a:t>42</a:t>
            </a:fld>
            <a:endParaRPr lang="en-US"/>
          </a:p>
        </p:txBody>
      </p:sp>
    </p:spTree>
    <p:extLst>
      <p:ext uri="{BB962C8B-B14F-4D97-AF65-F5344CB8AC3E}">
        <p14:creationId xmlns:p14="http://schemas.microsoft.com/office/powerpoint/2010/main" val="1564517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Subplots are axes that can be found together in a single Matplotlib figure. The matplotlib library's subplots() function aids in the creation of numerous subplot layouts. It gives you complete control over all of the plots you've made.</a:t>
            </a:r>
          </a:p>
          <a:p>
            <a:r>
              <a:rPr lang="en-US" dirty="0"/>
              <a:t>The code explained here is to plots different variety of graphs as subplots.</a:t>
            </a:r>
          </a:p>
        </p:txBody>
      </p:sp>
      <p:sp>
        <p:nvSpPr>
          <p:cNvPr id="4" name="Slide Number Placeholder 3"/>
          <p:cNvSpPr>
            <a:spLocks noGrp="1"/>
          </p:cNvSpPr>
          <p:nvPr>
            <p:ph type="sldNum" sz="quarter" idx="5"/>
          </p:nvPr>
        </p:nvSpPr>
        <p:spPr/>
        <p:txBody>
          <a:bodyPr/>
          <a:lstStyle/>
          <a:p>
            <a:fld id="{74E8C722-DDCD-46AF-9C6C-5012564B0155}" type="slidenum">
              <a:rPr lang="en-US" smtClean="0"/>
              <a:t>43</a:t>
            </a:fld>
            <a:endParaRPr lang="en-US"/>
          </a:p>
        </p:txBody>
      </p:sp>
    </p:spTree>
    <p:extLst>
      <p:ext uri="{BB962C8B-B14F-4D97-AF65-F5344CB8AC3E}">
        <p14:creationId xmlns:p14="http://schemas.microsoft.com/office/powerpoint/2010/main" val="1879231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numpy</a:t>
            </a:r>
            <a:r>
              <a:rPr lang="en-US" dirty="0"/>
              <a:t> array is a grid of identical-type values indexed by a tuple of nonnegative integers. </a:t>
            </a:r>
          </a:p>
          <a:p>
            <a:r>
              <a:rPr lang="en-US" dirty="0"/>
              <a:t>The array's rank is the number of dimensions; </a:t>
            </a:r>
          </a:p>
          <a:p>
            <a:r>
              <a:rPr lang="en-US" dirty="0"/>
              <a:t>the shape is a tuple of numbers indicating the array's size along each dimension.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0718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Sample code for creating two Dimensional arrays from a list and also using random values are shown here</a:t>
            </a:r>
            <a:endParaRPr dirty="0"/>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conventional arithmetic procedures in Python are extensive. These operations aid in the execution of basic addition, subtraction, multiplication, and division operations. In NumPy, there are functions for performing arithmetic operations. Let's take a look at NumPy's arithmetic operations and functions.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3219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 methods and attributes are used perform various operations.</a:t>
            </a:r>
          </a:p>
          <a:p>
            <a:r>
              <a:rPr lang="en-US" dirty="0"/>
              <a:t>Attributes reflect information that is intrinsic to the array itself. </a:t>
            </a:r>
          </a:p>
          <a:p>
            <a:r>
              <a:rPr lang="en-US" dirty="0"/>
              <a:t>Generally, accessing an array through its attributes allows you to get and sometimes set intrinsic properties of the array without creating a new array.</a:t>
            </a:r>
          </a:p>
          <a:p>
            <a:r>
              <a:rPr lang="en-US" dirty="0"/>
              <a:t>Commonly used </a:t>
            </a:r>
            <a:r>
              <a:rPr lang="en-US" dirty="0" err="1"/>
              <a:t>Numpy</a:t>
            </a:r>
            <a:r>
              <a:rPr lang="en-US" dirty="0"/>
              <a:t> methods and attributes are shown here.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399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Numpy</a:t>
            </a:r>
            <a:r>
              <a:rPr lang="en-US" dirty="0"/>
              <a:t> operations such as Calculation of Euclidian Distance,  Normalization using min max scaler, Matrix multiplication , computation of Mean squared error are shown here.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914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latin typeface="Garamond" panose="02020404030301010803" pitchFamily="18" charset="0"/>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Garamond" panose="02020404030301010803"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70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49866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26745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56048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79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53137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507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08048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3/2/2023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5110658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86856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3/2/2023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8774607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3/2/2023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13172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Garamond" panose="02020404030301010803" pitchFamily="18"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Garamond" panose="02020404030301010803" pitchFamily="18"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Garamond" panose="02020404030301010803" pitchFamily="18"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Garamond" panose="02020404030301010803" pitchFamily="18"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Garamond" panose="02020404030301010803" pitchFamily="18"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Garamond" panose="02020404030301010803" pitchFamily="18"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file/d/1q7qK03njlzZRQ7PyYoprn12uVnE1gjH6/view"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415131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02060"/>
              </a:buClr>
              <a:buSzPts val="6000"/>
              <a:buFont typeface="Calibri"/>
              <a:buNone/>
            </a:pPr>
            <a:r>
              <a:rPr lang="en-IN" dirty="0">
                <a:solidFill>
                  <a:srgbClr val="002060"/>
                </a:solidFill>
              </a:rPr>
              <a:t>Python: Data analytics Libraries</a:t>
            </a:r>
            <a:endParaRPr dirty="0"/>
          </a:p>
        </p:txBody>
      </p:sp>
      <p:sp>
        <p:nvSpPr>
          <p:cNvPr id="90" name="Google Shape;90;p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a:p>
        </p:txBody>
      </p:sp>
      <p:pic>
        <p:nvPicPr>
          <p:cNvPr id="91" name="Google Shape;91;p1"/>
          <p:cNvPicPr preferRelativeResize="0"/>
          <p:nvPr/>
        </p:nvPicPr>
        <p:blipFill rotWithShape="1">
          <a:blip r:embed="rId3">
            <a:alphaModFix/>
          </a:blip>
          <a:srcRect/>
          <a:stretch/>
        </p:blipFill>
        <p:spPr>
          <a:xfrm>
            <a:off x="1982246" y="596480"/>
            <a:ext cx="8371429" cy="35548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8773A-52D5-4482-AB30-1F9AA89141AF}"/>
              </a:ext>
            </a:extLst>
          </p:cNvPr>
          <p:cNvSpPr>
            <a:spLocks noGrp="1"/>
          </p:cNvSpPr>
          <p:nvPr>
            <p:ph type="title"/>
          </p:nvPr>
        </p:nvSpPr>
        <p:spPr>
          <a:xfrm>
            <a:off x="838200" y="365125"/>
            <a:ext cx="10515600" cy="648035"/>
          </a:xfrm>
        </p:spPr>
        <p:txBody>
          <a:bodyPr>
            <a:normAutofit fontScale="90000"/>
          </a:bodyPr>
          <a:lstStyle/>
          <a:p>
            <a:pPr algn="ctr"/>
            <a:r>
              <a:rPr lang="en-US" dirty="0" err="1"/>
              <a:t>Numpy</a:t>
            </a:r>
            <a:r>
              <a:rPr lang="en-US" dirty="0"/>
              <a:t> Operations</a:t>
            </a:r>
            <a:endParaRPr lang="en-IN" dirty="0"/>
          </a:p>
        </p:txBody>
      </p:sp>
      <p:sp>
        <p:nvSpPr>
          <p:cNvPr id="3" name="Content Placeholder 2">
            <a:extLst>
              <a:ext uri="{FF2B5EF4-FFF2-40B4-BE49-F238E27FC236}">
                <a16:creationId xmlns:a16="http://schemas.microsoft.com/office/drawing/2014/main" id="{08D3B47D-7F70-440D-8206-66F0A0B44CFB}"/>
              </a:ext>
            </a:extLst>
          </p:cNvPr>
          <p:cNvSpPr>
            <a:spLocks noGrp="1"/>
          </p:cNvSpPr>
          <p:nvPr>
            <p:ph idx="1"/>
          </p:nvPr>
        </p:nvSpPr>
        <p:spPr>
          <a:xfrm>
            <a:off x="609600" y="1877218"/>
            <a:ext cx="5486400" cy="2562560"/>
          </a:xfrm>
        </p:spPr>
        <p:txBody>
          <a:bodyPr>
            <a:normAutofit/>
          </a:bodyPr>
          <a:lstStyle/>
          <a:p>
            <a:pPr marL="0" indent="0">
              <a:buNone/>
            </a:pPr>
            <a:r>
              <a:rPr lang="en-US" sz="2133" dirty="0"/>
              <a:t>1. Euclidean Distance</a:t>
            </a:r>
            <a:endParaRPr lang="en-IN" sz="2133" dirty="0"/>
          </a:p>
        </p:txBody>
      </p:sp>
      <p:sp>
        <p:nvSpPr>
          <p:cNvPr id="4" name="Content Placeholder 2">
            <a:extLst>
              <a:ext uri="{FF2B5EF4-FFF2-40B4-BE49-F238E27FC236}">
                <a16:creationId xmlns:a16="http://schemas.microsoft.com/office/drawing/2014/main" id="{570D6569-1231-4933-8D21-79D8917D1171}"/>
              </a:ext>
            </a:extLst>
          </p:cNvPr>
          <p:cNvSpPr txBox="1">
            <a:spLocks/>
          </p:cNvSpPr>
          <p:nvPr/>
        </p:nvSpPr>
        <p:spPr>
          <a:xfrm>
            <a:off x="6096000" y="1915497"/>
            <a:ext cx="5486400" cy="452596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33" dirty="0"/>
              <a:t>2. Normalization using Min Max Scalar</a:t>
            </a:r>
            <a:endParaRPr lang="en-IN" sz="2133" dirty="0"/>
          </a:p>
        </p:txBody>
      </p:sp>
      <p:pic>
        <p:nvPicPr>
          <p:cNvPr id="5" name="Picture 2" descr="The Gaussian Kernel · Chris McCormick">
            <a:extLst>
              <a:ext uri="{FF2B5EF4-FFF2-40B4-BE49-F238E27FC236}">
                <a16:creationId xmlns:a16="http://schemas.microsoft.com/office/drawing/2014/main" id="{86E2E492-D662-4D46-A878-25A04FEAE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341717"/>
            <a:ext cx="4257808" cy="19529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in–max normalization - Regression Analysis with R [Book]">
            <a:extLst>
              <a:ext uri="{FF2B5EF4-FFF2-40B4-BE49-F238E27FC236}">
                <a16:creationId xmlns:a16="http://schemas.microsoft.com/office/drawing/2014/main" id="{E5F57A02-D400-4D0E-8E4F-FFCB633E7D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6850" y="3007101"/>
            <a:ext cx="3556000" cy="84379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62D6BEBB-545D-4512-A247-F03EAE35356E}"/>
              </a:ext>
            </a:extLst>
          </p:cNvPr>
          <p:cNvSpPr txBox="1">
            <a:spLocks/>
          </p:cNvSpPr>
          <p:nvPr/>
        </p:nvSpPr>
        <p:spPr>
          <a:xfrm>
            <a:off x="609600" y="4439778"/>
            <a:ext cx="5486400" cy="452596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33" dirty="0"/>
              <a:t>3. Matrix Multiplication (Dot Product)</a:t>
            </a:r>
          </a:p>
        </p:txBody>
      </p:sp>
      <p:pic>
        <p:nvPicPr>
          <p:cNvPr id="8" name="Picture 2">
            <a:extLst>
              <a:ext uri="{FF2B5EF4-FFF2-40B4-BE49-F238E27FC236}">
                <a16:creationId xmlns:a16="http://schemas.microsoft.com/office/drawing/2014/main" id="{3E2E9228-173E-471D-950D-0963E775D3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9454"/>
          <a:stretch/>
        </p:blipFill>
        <p:spPr bwMode="auto">
          <a:xfrm>
            <a:off x="822585" y="5135896"/>
            <a:ext cx="4409441" cy="1003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a:extLst>
              <a:ext uri="{FF2B5EF4-FFF2-40B4-BE49-F238E27FC236}">
                <a16:creationId xmlns:a16="http://schemas.microsoft.com/office/drawing/2014/main" id="{84D8F17F-CA64-48FE-B9CC-A2AA813503A8}"/>
              </a:ext>
            </a:extLst>
          </p:cNvPr>
          <p:cNvSpPr txBox="1">
            <a:spLocks/>
          </p:cNvSpPr>
          <p:nvPr/>
        </p:nvSpPr>
        <p:spPr>
          <a:xfrm>
            <a:off x="6308985" y="4356340"/>
            <a:ext cx="5486400" cy="256256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33" dirty="0"/>
              <a:t>4. Mean Squared Error</a:t>
            </a:r>
            <a:endParaRPr lang="en-IN" sz="2133" dirty="0"/>
          </a:p>
        </p:txBody>
      </p:sp>
      <p:pic>
        <p:nvPicPr>
          <p:cNvPr id="10" name="Picture 9">
            <a:extLst>
              <a:ext uri="{FF2B5EF4-FFF2-40B4-BE49-F238E27FC236}">
                <a16:creationId xmlns:a16="http://schemas.microsoft.com/office/drawing/2014/main" id="{286B9B62-1C8D-447E-8DC0-7D2BB2710290}"/>
              </a:ext>
            </a:extLst>
          </p:cNvPr>
          <p:cNvPicPr>
            <a:picLocks noChangeAspect="1"/>
          </p:cNvPicPr>
          <p:nvPr/>
        </p:nvPicPr>
        <p:blipFill>
          <a:blip r:embed="rId6"/>
          <a:stretch>
            <a:fillRect/>
          </a:stretch>
        </p:blipFill>
        <p:spPr>
          <a:xfrm>
            <a:off x="6819619" y="4960791"/>
            <a:ext cx="3378388" cy="921379"/>
          </a:xfrm>
          <a:prstGeom prst="rect">
            <a:avLst/>
          </a:prstGeom>
        </p:spPr>
      </p:pic>
    </p:spTree>
    <p:extLst>
      <p:ext uri="{BB962C8B-B14F-4D97-AF65-F5344CB8AC3E}">
        <p14:creationId xmlns:p14="http://schemas.microsoft.com/office/powerpoint/2010/main" val="1996197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A6C6-3A77-19A2-57C9-53DAD832E643}"/>
              </a:ext>
            </a:extLst>
          </p:cNvPr>
          <p:cNvSpPr>
            <a:spLocks noGrp="1"/>
          </p:cNvSpPr>
          <p:nvPr>
            <p:ph type="title"/>
          </p:nvPr>
        </p:nvSpPr>
        <p:spPr>
          <a:xfrm>
            <a:off x="838200" y="365126"/>
            <a:ext cx="10515600" cy="934286"/>
          </a:xfrm>
        </p:spPr>
        <p:txBody>
          <a:bodyPr/>
          <a:lstStyle/>
          <a:p>
            <a:pPr algn="ctr"/>
            <a:r>
              <a:rPr lang="en-US" dirty="0" err="1"/>
              <a:t>Numpy</a:t>
            </a:r>
            <a:r>
              <a:rPr lang="en-US" dirty="0"/>
              <a:t>: Statistical Functions</a:t>
            </a:r>
          </a:p>
        </p:txBody>
      </p:sp>
      <p:sp>
        <p:nvSpPr>
          <p:cNvPr id="5" name="Content Placeholder 4">
            <a:extLst>
              <a:ext uri="{FF2B5EF4-FFF2-40B4-BE49-F238E27FC236}">
                <a16:creationId xmlns:a16="http://schemas.microsoft.com/office/drawing/2014/main" id="{5BD459E4-F788-3690-2043-1F61B801EFE9}"/>
              </a:ext>
            </a:extLst>
          </p:cNvPr>
          <p:cNvSpPr>
            <a:spLocks noGrp="1"/>
          </p:cNvSpPr>
          <p:nvPr>
            <p:ph sz="half" idx="1"/>
          </p:nvPr>
        </p:nvSpPr>
        <p:spPr>
          <a:xfrm>
            <a:off x="651710" y="1299412"/>
            <a:ext cx="10888580" cy="3275764"/>
          </a:xfrm>
        </p:spPr>
        <p:txBody>
          <a:bodyPr>
            <a:normAutofit/>
          </a:bodyPr>
          <a:lstStyle/>
          <a:p>
            <a:pPr marL="0" indent="0">
              <a:buNone/>
            </a:pPr>
            <a:r>
              <a:rPr lang="en-US" b="1" dirty="0"/>
              <a:t>1. </a:t>
            </a:r>
            <a:r>
              <a:rPr lang="en-US" b="1" dirty="0" err="1"/>
              <a:t>np.amin</a:t>
            </a:r>
            <a:r>
              <a:rPr lang="en-US" b="1" dirty="0"/>
              <a:t>()-</a:t>
            </a:r>
            <a:r>
              <a:rPr lang="en-US" dirty="0"/>
              <a:t> This function determines the minimum value of the element along a specified axis.</a:t>
            </a:r>
            <a:br>
              <a:rPr lang="en-US" dirty="0"/>
            </a:br>
            <a:r>
              <a:rPr lang="en-US" b="1" dirty="0"/>
              <a:t>2. </a:t>
            </a:r>
            <a:r>
              <a:rPr lang="en-US" b="1" dirty="0" err="1"/>
              <a:t>np.amax</a:t>
            </a:r>
            <a:r>
              <a:rPr lang="en-US" b="1" dirty="0"/>
              <a:t>()-</a:t>
            </a:r>
            <a:r>
              <a:rPr lang="en-US" dirty="0"/>
              <a:t> This function determines the maximum value of the element along a specified axis.</a:t>
            </a:r>
            <a:br>
              <a:rPr lang="en-US" dirty="0"/>
            </a:br>
            <a:r>
              <a:rPr lang="en-US" b="1" dirty="0"/>
              <a:t>3. </a:t>
            </a:r>
            <a:r>
              <a:rPr lang="en-US" b="1" dirty="0" err="1"/>
              <a:t>np.mean</a:t>
            </a:r>
            <a:r>
              <a:rPr lang="en-US" b="1" dirty="0"/>
              <a:t>()-</a:t>
            </a:r>
            <a:r>
              <a:rPr lang="en-US" dirty="0"/>
              <a:t> It determines the mean value of the data set.</a:t>
            </a:r>
            <a:br>
              <a:rPr lang="en-US" dirty="0"/>
            </a:br>
            <a:r>
              <a:rPr lang="en-US" b="1" dirty="0"/>
              <a:t>4. </a:t>
            </a:r>
            <a:r>
              <a:rPr lang="en-US" b="1" dirty="0" err="1"/>
              <a:t>np.median</a:t>
            </a:r>
            <a:r>
              <a:rPr lang="en-US" b="1" dirty="0"/>
              <a:t>()-</a:t>
            </a:r>
            <a:r>
              <a:rPr lang="en-US" dirty="0"/>
              <a:t> It determines the median value of the data set.</a:t>
            </a:r>
            <a:br>
              <a:rPr lang="en-US" dirty="0"/>
            </a:br>
            <a:r>
              <a:rPr lang="en-US" b="1" dirty="0"/>
              <a:t>5. </a:t>
            </a:r>
            <a:r>
              <a:rPr lang="en-US" b="1" dirty="0" err="1"/>
              <a:t>np.std</a:t>
            </a:r>
            <a:r>
              <a:rPr lang="en-US" b="1" dirty="0"/>
              <a:t>()-</a:t>
            </a:r>
            <a:r>
              <a:rPr lang="en-US" dirty="0"/>
              <a:t> It determines the standard deviation</a:t>
            </a:r>
            <a:br>
              <a:rPr lang="en-US" dirty="0"/>
            </a:br>
            <a:r>
              <a:rPr lang="en-US" b="1" dirty="0"/>
              <a:t>6. </a:t>
            </a:r>
            <a:r>
              <a:rPr lang="en-US" b="1" dirty="0" err="1"/>
              <a:t>np.var</a:t>
            </a:r>
            <a:r>
              <a:rPr lang="en-US" b="1" dirty="0"/>
              <a:t> –</a:t>
            </a:r>
            <a:r>
              <a:rPr lang="en-US" dirty="0"/>
              <a:t> It determines the variance.</a:t>
            </a:r>
            <a:br>
              <a:rPr lang="en-US" dirty="0"/>
            </a:br>
            <a:r>
              <a:rPr lang="en-US" b="1" dirty="0"/>
              <a:t>7. </a:t>
            </a:r>
            <a:r>
              <a:rPr lang="en-US" b="1" dirty="0" err="1"/>
              <a:t>np.ptp</a:t>
            </a:r>
            <a:r>
              <a:rPr lang="en-US" b="1" dirty="0"/>
              <a:t>()-</a:t>
            </a:r>
            <a:r>
              <a:rPr lang="en-US" dirty="0"/>
              <a:t> It returns a range of values along an axis.</a:t>
            </a:r>
            <a:br>
              <a:rPr lang="en-US" dirty="0"/>
            </a:br>
            <a:r>
              <a:rPr lang="en-US" b="1" dirty="0"/>
              <a:t>8. </a:t>
            </a:r>
            <a:r>
              <a:rPr lang="en-US" b="1" dirty="0" err="1"/>
              <a:t>np.average</a:t>
            </a:r>
            <a:r>
              <a:rPr lang="en-US" b="1" dirty="0"/>
              <a:t>()-</a:t>
            </a:r>
            <a:r>
              <a:rPr lang="en-US" dirty="0"/>
              <a:t> It determines the weighted average</a:t>
            </a:r>
            <a:br>
              <a:rPr lang="en-US" dirty="0"/>
            </a:br>
            <a:r>
              <a:rPr lang="en-US" b="1" dirty="0"/>
              <a:t>9. </a:t>
            </a:r>
            <a:r>
              <a:rPr lang="en-US" b="1" dirty="0" err="1"/>
              <a:t>np.percentile</a:t>
            </a:r>
            <a:r>
              <a:rPr lang="en-US" b="1" dirty="0"/>
              <a:t>()-</a:t>
            </a:r>
            <a:r>
              <a:rPr lang="en-US" dirty="0"/>
              <a:t> It determines the nth percentile of data along the specified axis.</a:t>
            </a:r>
          </a:p>
        </p:txBody>
      </p:sp>
      <p:sp>
        <p:nvSpPr>
          <p:cNvPr id="4" name="Slide Number Placeholder 3">
            <a:extLst>
              <a:ext uri="{FF2B5EF4-FFF2-40B4-BE49-F238E27FC236}">
                <a16:creationId xmlns:a16="http://schemas.microsoft.com/office/drawing/2014/main" id="{C51B06B1-8272-8D42-15FE-C5749E7B31D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11</a:t>
            </a:fld>
            <a:endParaRPr lang="en-IN"/>
          </a:p>
        </p:txBody>
      </p:sp>
      <p:pic>
        <p:nvPicPr>
          <p:cNvPr id="8" name="Picture 7">
            <a:extLst>
              <a:ext uri="{FF2B5EF4-FFF2-40B4-BE49-F238E27FC236}">
                <a16:creationId xmlns:a16="http://schemas.microsoft.com/office/drawing/2014/main" id="{09824282-E957-1541-7A99-0D87A4852178}"/>
              </a:ext>
            </a:extLst>
          </p:cNvPr>
          <p:cNvPicPr>
            <a:picLocks noChangeAspect="1"/>
          </p:cNvPicPr>
          <p:nvPr/>
        </p:nvPicPr>
        <p:blipFill>
          <a:blip r:embed="rId3"/>
          <a:stretch>
            <a:fillRect/>
          </a:stretch>
        </p:blipFill>
        <p:spPr>
          <a:xfrm>
            <a:off x="2294021" y="4154905"/>
            <a:ext cx="7688179" cy="1812591"/>
          </a:xfrm>
          <a:prstGeom prst="rect">
            <a:avLst/>
          </a:prstGeom>
        </p:spPr>
      </p:pic>
      <p:sp>
        <p:nvSpPr>
          <p:cNvPr id="10" name="TextBox 9">
            <a:extLst>
              <a:ext uri="{FF2B5EF4-FFF2-40B4-BE49-F238E27FC236}">
                <a16:creationId xmlns:a16="http://schemas.microsoft.com/office/drawing/2014/main" id="{180CA15E-D72D-08AD-B2C2-867D06E405DE}"/>
              </a:ext>
            </a:extLst>
          </p:cNvPr>
          <p:cNvSpPr txBox="1"/>
          <p:nvPr/>
        </p:nvSpPr>
        <p:spPr>
          <a:xfrm>
            <a:off x="3320716" y="6123542"/>
            <a:ext cx="6096000" cy="369332"/>
          </a:xfrm>
          <a:prstGeom prst="rect">
            <a:avLst/>
          </a:prstGeom>
          <a:noFill/>
        </p:spPr>
        <p:txBody>
          <a:bodyPr wrap="square">
            <a:spAutoFit/>
          </a:bodyPr>
          <a:lstStyle/>
          <a:p>
            <a:r>
              <a:rPr lang="en-US" dirty="0"/>
              <a:t>https://data-flair.training/blogs/numpy-statistical-functions/</a:t>
            </a:r>
          </a:p>
        </p:txBody>
      </p:sp>
    </p:spTree>
    <p:extLst>
      <p:ext uri="{BB962C8B-B14F-4D97-AF65-F5344CB8AC3E}">
        <p14:creationId xmlns:p14="http://schemas.microsoft.com/office/powerpoint/2010/main" val="2161507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dirty="0">
                <a:latin typeface="Clibari headings"/>
              </a:rPr>
              <a:t>Introduction to Pandas </a:t>
            </a:r>
            <a:endParaRPr dirty="0">
              <a:latin typeface="Clibari headings"/>
            </a:endParaRPr>
          </a:p>
        </p:txBody>
      </p:sp>
      <p:pic>
        <p:nvPicPr>
          <p:cNvPr id="3" name="Content Placeholder 2">
            <a:extLst>
              <a:ext uri="{FF2B5EF4-FFF2-40B4-BE49-F238E27FC236}">
                <a16:creationId xmlns:a16="http://schemas.microsoft.com/office/drawing/2014/main" id="{C45F97D1-8B80-4C40-9EF8-22972839572F}"/>
              </a:ext>
            </a:extLst>
          </p:cNvPr>
          <p:cNvPicPr>
            <a:picLocks noGrp="1" noChangeAspect="1"/>
          </p:cNvPicPr>
          <p:nvPr>
            <p:ph sz="half" idx="1"/>
          </p:nvPr>
        </p:nvPicPr>
        <p:blipFill>
          <a:blip r:embed="rId3"/>
          <a:stretch>
            <a:fillRect/>
          </a:stretch>
        </p:blipFill>
        <p:spPr>
          <a:xfrm>
            <a:off x="838200" y="2543969"/>
            <a:ext cx="5181600" cy="2914650"/>
          </a:xfrm>
          <a:prstGeom prst="rect">
            <a:avLst/>
          </a:prstGeom>
          <a:noFill/>
          <a:ln>
            <a:noFill/>
          </a:ln>
        </p:spPr>
      </p:pic>
      <p:sp>
        <p:nvSpPr>
          <p:cNvPr id="2" name="Content Placeholder 1">
            <a:extLst>
              <a:ext uri="{FF2B5EF4-FFF2-40B4-BE49-F238E27FC236}">
                <a16:creationId xmlns:a16="http://schemas.microsoft.com/office/drawing/2014/main" id="{36534ED5-8A4F-673B-C725-E431AE956ACB}"/>
              </a:ext>
            </a:extLst>
          </p:cNvPr>
          <p:cNvSpPr>
            <a:spLocks noGrp="1"/>
          </p:cNvSpPr>
          <p:nvPr>
            <p:ph sz="half" idx="2"/>
          </p:nvPr>
        </p:nvSpPr>
        <p:spPr/>
        <p:txBody>
          <a:bodyPr/>
          <a:lstStyle/>
          <a:p>
            <a:pPr marL="228600" lvl="0" indent="-228600" algn="just" rtl="0">
              <a:lnSpc>
                <a:spcPct val="80000"/>
              </a:lnSpc>
              <a:spcBef>
                <a:spcPts val="0"/>
              </a:spcBef>
              <a:spcAft>
                <a:spcPts val="0"/>
              </a:spcAft>
              <a:buClr>
                <a:schemeClr val="dk1"/>
              </a:buClr>
              <a:buSzPts val="2400"/>
              <a:buChar char="•"/>
            </a:pPr>
            <a:r>
              <a:rPr lang="en-US" dirty="0"/>
              <a:t>Pandas is an open-source, BSD-licensed Python library providing high-performance, easy-to-use data structures and data analysis tools for the Python programming language.</a:t>
            </a:r>
          </a:p>
          <a:p>
            <a:pPr marL="228600" lvl="0" indent="-228600" algn="just" rtl="0">
              <a:lnSpc>
                <a:spcPct val="80000"/>
              </a:lnSpc>
              <a:spcBef>
                <a:spcPts val="1000"/>
              </a:spcBef>
              <a:spcAft>
                <a:spcPts val="0"/>
              </a:spcAft>
              <a:buClr>
                <a:schemeClr val="dk1"/>
              </a:buClr>
              <a:buSzPts val="2400"/>
              <a:buChar char="•"/>
            </a:pPr>
            <a:r>
              <a:rPr lang="en-US" dirty="0"/>
              <a:t>Pandas is built on top of NumPy library.</a:t>
            </a:r>
          </a:p>
          <a:p>
            <a:pPr marL="228600" lvl="0" indent="-228600" algn="just" rtl="0">
              <a:lnSpc>
                <a:spcPct val="80000"/>
              </a:lnSpc>
              <a:spcBef>
                <a:spcPts val="1000"/>
              </a:spcBef>
              <a:spcAft>
                <a:spcPts val="0"/>
              </a:spcAft>
              <a:buClr>
                <a:schemeClr val="dk1"/>
              </a:buClr>
              <a:buSzPts val="2400"/>
              <a:buChar char="•"/>
            </a:pPr>
            <a:r>
              <a:rPr lang="en-US" dirty="0"/>
              <a:t>Pandas is well suited for many different  of data</a:t>
            </a:r>
          </a:p>
          <a:p>
            <a:endParaRPr lang="en-US" dirty="0"/>
          </a:p>
        </p:txBody>
      </p:sp>
      <p:sp>
        <p:nvSpPr>
          <p:cNvPr id="97" name="Google Shape;97;p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12</a:t>
            </a:fld>
            <a:endParaRPr/>
          </a:p>
        </p:txBody>
      </p:sp>
      <p:sp>
        <p:nvSpPr>
          <p:cNvPr id="8" name="TextBox 7">
            <a:extLst>
              <a:ext uri="{FF2B5EF4-FFF2-40B4-BE49-F238E27FC236}">
                <a16:creationId xmlns:a16="http://schemas.microsoft.com/office/drawing/2014/main" id="{415E7C4D-3BCF-476F-91F9-3BDB4BE1E09E}"/>
              </a:ext>
            </a:extLst>
          </p:cNvPr>
          <p:cNvSpPr txBox="1"/>
          <p:nvPr/>
        </p:nvSpPr>
        <p:spPr>
          <a:xfrm>
            <a:off x="3581401" y="6352143"/>
            <a:ext cx="6093068" cy="369332"/>
          </a:xfrm>
          <a:prstGeom prst="rect">
            <a:avLst/>
          </a:prstGeom>
          <a:noFill/>
        </p:spPr>
        <p:txBody>
          <a:bodyPr wrap="square">
            <a:spAutoFit/>
          </a:bodyPr>
          <a:lstStyle/>
          <a:p>
            <a:r>
              <a:rPr lang="en-US" dirty="0"/>
              <a:t>Image Source: https://realpython.com/pandas-dataframe/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07753-2E38-42B6-8801-0168F647EA67}"/>
              </a:ext>
            </a:extLst>
          </p:cNvPr>
          <p:cNvSpPr>
            <a:spLocks noGrp="1"/>
          </p:cNvSpPr>
          <p:nvPr>
            <p:ph type="title"/>
          </p:nvPr>
        </p:nvSpPr>
        <p:spPr/>
        <p:txBody>
          <a:bodyPr/>
          <a:lstStyle/>
          <a:p>
            <a:pPr algn="ctr"/>
            <a:r>
              <a:rPr lang="en-US" dirty="0"/>
              <a:t>Features of Pandas</a:t>
            </a:r>
          </a:p>
        </p:txBody>
      </p:sp>
      <p:sp>
        <p:nvSpPr>
          <p:cNvPr id="4" name="Slide Number Placeholder 3">
            <a:extLst>
              <a:ext uri="{FF2B5EF4-FFF2-40B4-BE49-F238E27FC236}">
                <a16:creationId xmlns:a16="http://schemas.microsoft.com/office/drawing/2014/main" id="{ECAEBF8C-8CE4-47EC-AD1E-91D70E4190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13</a:t>
            </a:fld>
            <a:endParaRPr lang="en-IN"/>
          </a:p>
        </p:txBody>
      </p:sp>
      <p:pic>
        <p:nvPicPr>
          <p:cNvPr id="6" name="Picture 5">
            <a:extLst>
              <a:ext uri="{FF2B5EF4-FFF2-40B4-BE49-F238E27FC236}">
                <a16:creationId xmlns:a16="http://schemas.microsoft.com/office/drawing/2014/main" id="{5EC47FAA-F530-461F-ABE2-3038C5CAD835}"/>
              </a:ext>
            </a:extLst>
          </p:cNvPr>
          <p:cNvPicPr>
            <a:picLocks noChangeAspect="1"/>
          </p:cNvPicPr>
          <p:nvPr/>
        </p:nvPicPr>
        <p:blipFill>
          <a:blip r:embed="rId3"/>
          <a:stretch>
            <a:fillRect/>
          </a:stretch>
        </p:blipFill>
        <p:spPr>
          <a:xfrm>
            <a:off x="1905000" y="2018515"/>
            <a:ext cx="8773257" cy="3955222"/>
          </a:xfrm>
          <a:prstGeom prst="rect">
            <a:avLst/>
          </a:prstGeom>
        </p:spPr>
      </p:pic>
      <p:sp>
        <p:nvSpPr>
          <p:cNvPr id="8" name="TextBox 7">
            <a:extLst>
              <a:ext uri="{FF2B5EF4-FFF2-40B4-BE49-F238E27FC236}">
                <a16:creationId xmlns:a16="http://schemas.microsoft.com/office/drawing/2014/main" id="{9221186C-CB27-43A7-9A3D-7CA5F21C4012}"/>
              </a:ext>
            </a:extLst>
          </p:cNvPr>
          <p:cNvSpPr txBox="1"/>
          <p:nvPr/>
        </p:nvSpPr>
        <p:spPr>
          <a:xfrm>
            <a:off x="3204796" y="6308209"/>
            <a:ext cx="8149003" cy="369332"/>
          </a:xfrm>
          <a:prstGeom prst="rect">
            <a:avLst/>
          </a:prstGeom>
          <a:noFill/>
        </p:spPr>
        <p:txBody>
          <a:bodyPr wrap="square">
            <a:spAutoFit/>
          </a:bodyPr>
          <a:lstStyle/>
          <a:p>
            <a:r>
              <a:rPr lang="en-US" dirty="0"/>
              <a:t>Image Source: https://data-flair.training/blogs/python-pandas-features/</a:t>
            </a:r>
          </a:p>
        </p:txBody>
      </p:sp>
    </p:spTree>
    <p:extLst>
      <p:ext uri="{BB962C8B-B14F-4D97-AF65-F5344CB8AC3E}">
        <p14:creationId xmlns:p14="http://schemas.microsoft.com/office/powerpoint/2010/main" val="3046534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03A1-3904-49BA-AE2C-663A5D76DC42}"/>
              </a:ext>
            </a:extLst>
          </p:cNvPr>
          <p:cNvSpPr>
            <a:spLocks noGrp="1"/>
          </p:cNvSpPr>
          <p:nvPr>
            <p:ph type="title"/>
          </p:nvPr>
        </p:nvSpPr>
        <p:spPr/>
        <p:txBody>
          <a:bodyPr/>
          <a:lstStyle/>
          <a:p>
            <a:pPr algn="ctr"/>
            <a:r>
              <a:rPr lang="en-US" dirty="0"/>
              <a:t>Applications of Pandas</a:t>
            </a:r>
          </a:p>
        </p:txBody>
      </p:sp>
      <p:pic>
        <p:nvPicPr>
          <p:cNvPr id="6" name="Content Placeholder 5">
            <a:extLst>
              <a:ext uri="{FF2B5EF4-FFF2-40B4-BE49-F238E27FC236}">
                <a16:creationId xmlns:a16="http://schemas.microsoft.com/office/drawing/2014/main" id="{03F43FF2-581E-4591-9F53-876BD7C957F9}"/>
              </a:ext>
            </a:extLst>
          </p:cNvPr>
          <p:cNvPicPr>
            <a:picLocks noGrp="1" noChangeAspect="1"/>
          </p:cNvPicPr>
          <p:nvPr>
            <p:ph idx="1"/>
          </p:nvPr>
        </p:nvPicPr>
        <p:blipFill>
          <a:blip r:embed="rId3"/>
          <a:stretch>
            <a:fillRect/>
          </a:stretch>
        </p:blipFill>
        <p:spPr>
          <a:xfrm>
            <a:off x="1941508" y="1825625"/>
            <a:ext cx="8308984" cy="4351338"/>
          </a:xfrm>
        </p:spPr>
      </p:pic>
      <p:sp>
        <p:nvSpPr>
          <p:cNvPr id="4" name="Slide Number Placeholder 3">
            <a:extLst>
              <a:ext uri="{FF2B5EF4-FFF2-40B4-BE49-F238E27FC236}">
                <a16:creationId xmlns:a16="http://schemas.microsoft.com/office/drawing/2014/main" id="{E973E13E-C8CA-4F97-BB20-9C8ECC3FE0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14</a:t>
            </a:fld>
            <a:endParaRPr lang="en-IN"/>
          </a:p>
        </p:txBody>
      </p:sp>
      <p:sp>
        <p:nvSpPr>
          <p:cNvPr id="8" name="TextBox 7">
            <a:extLst>
              <a:ext uri="{FF2B5EF4-FFF2-40B4-BE49-F238E27FC236}">
                <a16:creationId xmlns:a16="http://schemas.microsoft.com/office/drawing/2014/main" id="{CAFBE5DF-DDE0-4E75-81CE-864D814F9241}"/>
              </a:ext>
            </a:extLst>
          </p:cNvPr>
          <p:cNvSpPr txBox="1"/>
          <p:nvPr/>
        </p:nvSpPr>
        <p:spPr>
          <a:xfrm>
            <a:off x="3275135" y="6356350"/>
            <a:ext cx="6975358" cy="369332"/>
          </a:xfrm>
          <a:prstGeom prst="rect">
            <a:avLst/>
          </a:prstGeom>
          <a:noFill/>
        </p:spPr>
        <p:txBody>
          <a:bodyPr wrap="square">
            <a:spAutoFit/>
          </a:bodyPr>
          <a:lstStyle/>
          <a:p>
            <a:r>
              <a:rPr lang="en-US" dirty="0"/>
              <a:t>Image Source: https://data-flair.training/blogs/applications-of-pandas/</a:t>
            </a:r>
          </a:p>
        </p:txBody>
      </p:sp>
    </p:spTree>
    <p:extLst>
      <p:ext uri="{BB962C8B-B14F-4D97-AF65-F5344CB8AC3E}">
        <p14:creationId xmlns:p14="http://schemas.microsoft.com/office/powerpoint/2010/main" val="3150675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0674-C7CE-40BD-8CF3-512F63B2F9F2}"/>
              </a:ext>
            </a:extLst>
          </p:cNvPr>
          <p:cNvSpPr>
            <a:spLocks noGrp="1"/>
          </p:cNvSpPr>
          <p:nvPr>
            <p:ph type="title"/>
          </p:nvPr>
        </p:nvSpPr>
        <p:spPr>
          <a:xfrm>
            <a:off x="838200" y="365125"/>
            <a:ext cx="10515600" cy="602029"/>
          </a:xfrm>
        </p:spPr>
        <p:txBody>
          <a:bodyPr>
            <a:normAutofit fontScale="90000"/>
          </a:bodyPr>
          <a:lstStyle/>
          <a:p>
            <a:pPr algn="ctr"/>
            <a:r>
              <a:rPr lang="en-US" dirty="0"/>
              <a:t>Most commonly used functions  in Pandas</a:t>
            </a:r>
          </a:p>
        </p:txBody>
      </p:sp>
      <p:sp>
        <p:nvSpPr>
          <p:cNvPr id="4" name="Slide Number Placeholder 3">
            <a:extLst>
              <a:ext uri="{FF2B5EF4-FFF2-40B4-BE49-F238E27FC236}">
                <a16:creationId xmlns:a16="http://schemas.microsoft.com/office/drawing/2014/main" id="{7701A268-7931-4D81-8CAF-D8EB211C5E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15</a:t>
            </a:fld>
            <a:endParaRPr lang="en-IN"/>
          </a:p>
        </p:txBody>
      </p:sp>
      <p:sp>
        <p:nvSpPr>
          <p:cNvPr id="5" name="Rectangle 1">
            <a:extLst>
              <a:ext uri="{FF2B5EF4-FFF2-40B4-BE49-F238E27FC236}">
                <a16:creationId xmlns:a16="http://schemas.microsoft.com/office/drawing/2014/main" id="{DE7F72AE-BDE5-461F-AFDF-54A75F197758}"/>
              </a:ext>
            </a:extLst>
          </p:cNvPr>
          <p:cNvSpPr>
            <a:spLocks noGrp="1" noChangeArrowheads="1"/>
          </p:cNvSpPr>
          <p:nvPr>
            <p:ph idx="1"/>
          </p:nvPr>
        </p:nvSpPr>
        <p:spPr bwMode="auto">
          <a:xfrm>
            <a:off x="3581401" y="1776019"/>
            <a:ext cx="4325470" cy="4552015"/>
          </a:xfrm>
          <a:prstGeom prst="rect">
            <a:avLst/>
          </a:prstGeom>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err="1">
                <a:ln>
                  <a:noFill/>
                </a:ln>
                <a:solidFill>
                  <a:schemeClr val="tx1"/>
                </a:solidFill>
                <a:effectLst/>
              </a:rPr>
              <a:t>read_csv</a:t>
            </a:r>
            <a:r>
              <a:rPr kumimoji="0" lang="en-US" altLang="en-US" sz="1800" b="0" i="0" u="none" strike="noStrike" cap="none" normalizeH="0" baseline="0" dirty="0">
                <a:ln>
                  <a:noFill/>
                </a:ln>
                <a:solidFill>
                  <a:schemeClr val="tx1"/>
                </a:solidFill>
                <a:effectLst/>
              </a:rPr>
              <a:t>() </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rPr>
              <a:t>head() /head(n)</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rPr>
              <a:t>describe()  </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err="1">
                <a:ln>
                  <a:noFill/>
                </a:ln>
                <a:solidFill>
                  <a:schemeClr val="tx1"/>
                </a:solidFill>
                <a:effectLst/>
              </a:rPr>
              <a:t>memory_usage</a:t>
            </a:r>
            <a:r>
              <a:rPr kumimoji="0" lang="en-US" altLang="en-US" sz="1800" b="0" i="0" u="none" strike="noStrike" cap="none" normalizeH="0" baseline="0" dirty="0">
                <a:ln>
                  <a:noFill/>
                </a:ln>
                <a:solidFill>
                  <a:schemeClr val="tx1"/>
                </a:solidFill>
                <a:effectLst/>
              </a:rPr>
              <a:t>() </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err="1">
                <a:ln>
                  <a:noFill/>
                </a:ln>
                <a:solidFill>
                  <a:schemeClr val="tx1"/>
                </a:solidFill>
                <a:effectLst/>
              </a:rPr>
              <a:t>astype</a:t>
            </a:r>
            <a:r>
              <a:rPr kumimoji="0" lang="en-US" altLang="en-US" sz="1800" b="0" i="0" u="none" strike="noStrike" cap="none" normalizeH="0" baseline="0" dirty="0">
                <a:ln>
                  <a:noFill/>
                </a:ln>
                <a:solidFill>
                  <a:schemeClr val="tx1"/>
                </a:solidFill>
                <a:effectLst/>
              </a:rPr>
              <a:t>() </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rPr>
              <a:t>loc[:] </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err="1">
                <a:ln>
                  <a:noFill/>
                </a:ln>
                <a:solidFill>
                  <a:schemeClr val="tx1"/>
                </a:solidFill>
                <a:effectLst/>
              </a:rPr>
              <a:t>to_datetime</a:t>
            </a:r>
            <a:r>
              <a:rPr kumimoji="0" lang="en-US" altLang="en-US" sz="1800" b="0" i="0" u="none" strike="noStrike" cap="none" normalizeH="0" baseline="0" dirty="0">
                <a:ln>
                  <a:noFill/>
                </a:ln>
                <a:solidFill>
                  <a:schemeClr val="tx1"/>
                </a:solidFill>
                <a:effectLst/>
              </a:rPr>
              <a:t>()</a:t>
            </a: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err="1">
                <a:ln>
                  <a:noFill/>
                </a:ln>
                <a:solidFill>
                  <a:schemeClr val="tx1"/>
                </a:solidFill>
                <a:effectLst/>
              </a:rPr>
              <a:t>value_counts</a:t>
            </a:r>
            <a:r>
              <a:rPr kumimoji="0" lang="en-US" altLang="en-US" sz="1800" b="0" i="0" u="none" strike="noStrike" cap="none" normalizeH="0" baseline="0" dirty="0">
                <a:ln>
                  <a:noFill/>
                </a:ln>
                <a:solidFill>
                  <a:schemeClr val="tx1"/>
                </a:solidFill>
                <a:effectLst/>
              </a:rPr>
              <a:t>() </a:t>
            </a:r>
          </a:p>
          <a:p>
            <a:pPr marL="0" indent="0" algn="ctr" eaLnBrk="0" fontAlgn="base" hangingPunct="0">
              <a:lnSpc>
                <a:spcPct val="100000"/>
              </a:lnSpc>
              <a:spcBef>
                <a:spcPct val="0"/>
              </a:spcBef>
              <a:spcAft>
                <a:spcPct val="0"/>
              </a:spcAft>
              <a:buNone/>
            </a:pPr>
            <a:r>
              <a:rPr lang="en-US" sz="1800" b="1" dirty="0" err="1"/>
              <a:t>drop_duplicates</a:t>
            </a:r>
            <a:r>
              <a:rPr lang="en-US" sz="1800" b="1" dirty="0"/>
              <a:t>()</a:t>
            </a:r>
          </a:p>
          <a:p>
            <a:pPr marL="0" indent="0" algn="ctr">
              <a:buNone/>
            </a:pPr>
            <a:r>
              <a:rPr lang="fr-FR" sz="1800" b="1" dirty="0" err="1"/>
              <a:t>groupby</a:t>
            </a:r>
            <a:r>
              <a:rPr lang="fr-FR" sz="1800" b="1" dirty="0"/>
              <a:t>()</a:t>
            </a:r>
          </a:p>
          <a:p>
            <a:pPr marL="0" indent="0" algn="ctr">
              <a:buNone/>
            </a:pPr>
            <a:r>
              <a:rPr lang="fr-FR" sz="1800" b="1" dirty="0"/>
              <a:t>merge()</a:t>
            </a:r>
          </a:p>
          <a:p>
            <a:pPr marL="0" indent="0" algn="ctr">
              <a:buNone/>
            </a:pPr>
            <a:r>
              <a:rPr lang="fr-FR" sz="1800" b="1" dirty="0" err="1"/>
              <a:t>sort_values</a:t>
            </a:r>
            <a:r>
              <a:rPr lang="fr-FR" sz="1800" b="1" dirty="0"/>
              <a:t>()</a:t>
            </a:r>
          </a:p>
          <a:p>
            <a:pPr marL="0" indent="0" algn="ctr">
              <a:buNone/>
            </a:pPr>
            <a:r>
              <a:rPr lang="fr-FR" sz="1800" b="1" dirty="0" err="1"/>
              <a:t>fillna</a:t>
            </a:r>
            <a:r>
              <a:rPr lang="fr-FR" sz="1800" b="1" dirty="0"/>
              <a:t>()</a:t>
            </a: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10642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FC80-29C0-454C-BC08-DBEB14F6716A}"/>
              </a:ext>
            </a:extLst>
          </p:cNvPr>
          <p:cNvSpPr>
            <a:spLocks noGrp="1"/>
          </p:cNvSpPr>
          <p:nvPr>
            <p:ph type="title"/>
          </p:nvPr>
        </p:nvSpPr>
        <p:spPr/>
        <p:txBody>
          <a:bodyPr/>
          <a:lstStyle/>
          <a:p>
            <a:pPr algn="ctr"/>
            <a:r>
              <a:rPr lang="en-US" dirty="0"/>
              <a:t>Core components of Pandas :</a:t>
            </a:r>
            <a:br>
              <a:rPr lang="en-US" dirty="0"/>
            </a:br>
            <a:r>
              <a:rPr lang="en-US" dirty="0"/>
              <a:t>Series and Data Frame</a:t>
            </a:r>
          </a:p>
        </p:txBody>
      </p:sp>
      <p:pic>
        <p:nvPicPr>
          <p:cNvPr id="6" name="Content Placeholder 5">
            <a:extLst>
              <a:ext uri="{FF2B5EF4-FFF2-40B4-BE49-F238E27FC236}">
                <a16:creationId xmlns:a16="http://schemas.microsoft.com/office/drawing/2014/main" id="{47B4E505-9956-4D37-AF13-EC143869319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15305" y="1919288"/>
            <a:ext cx="6741459" cy="4097151"/>
          </a:xfrm>
        </p:spPr>
      </p:pic>
      <p:sp>
        <p:nvSpPr>
          <p:cNvPr id="4" name="Slide Number Placeholder 3">
            <a:extLst>
              <a:ext uri="{FF2B5EF4-FFF2-40B4-BE49-F238E27FC236}">
                <a16:creationId xmlns:a16="http://schemas.microsoft.com/office/drawing/2014/main" id="{30259813-B2FE-490F-ADD5-A4A4B7ED607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16</a:t>
            </a:fld>
            <a:endParaRPr lang="en-IN"/>
          </a:p>
        </p:txBody>
      </p:sp>
      <p:pic>
        <p:nvPicPr>
          <p:cNvPr id="2050" name="Picture 2" descr="Python Pandas Tutorial: A Complete Introduction for Beginners – LearnDataSci">
            <a:extLst>
              <a:ext uri="{FF2B5EF4-FFF2-40B4-BE49-F238E27FC236}">
                <a16:creationId xmlns:a16="http://schemas.microsoft.com/office/drawing/2014/main" id="{E951BB89-FA15-48A5-97B5-4626C385D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670" y="1827204"/>
            <a:ext cx="3457575" cy="16251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D3E295-BB28-4729-AB88-A4703B9B9F5A}"/>
              </a:ext>
            </a:extLst>
          </p:cNvPr>
          <p:cNvSpPr txBox="1"/>
          <p:nvPr/>
        </p:nvSpPr>
        <p:spPr>
          <a:xfrm>
            <a:off x="7620000" y="3542180"/>
            <a:ext cx="4256695" cy="338554"/>
          </a:xfrm>
          <a:prstGeom prst="rect">
            <a:avLst/>
          </a:prstGeom>
          <a:noFill/>
        </p:spPr>
        <p:txBody>
          <a:bodyPr wrap="square">
            <a:spAutoFit/>
          </a:bodyPr>
          <a:lstStyle/>
          <a:p>
            <a:pPr algn="ctr"/>
            <a:r>
              <a:rPr lang="en-US" sz="800" dirty="0"/>
              <a:t>https://www.learndatasci.com/tutorials/python-pandas-tutorial-complete-introduction-for-beginners/</a:t>
            </a:r>
          </a:p>
        </p:txBody>
      </p:sp>
    </p:spTree>
    <p:extLst>
      <p:ext uri="{BB962C8B-B14F-4D97-AF65-F5344CB8AC3E}">
        <p14:creationId xmlns:p14="http://schemas.microsoft.com/office/powerpoint/2010/main" val="787633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575" y="726925"/>
            <a:ext cx="10515600" cy="741780"/>
          </a:xfrm>
        </p:spPr>
        <p:txBody>
          <a:bodyPr/>
          <a:lstStyle/>
          <a:p>
            <a:pPr algn="ctr"/>
            <a:r>
              <a:rPr lang="en-US" dirty="0"/>
              <a:t>File Handling with Pandas</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17</a:t>
            </a:fld>
            <a:endParaRPr lang="en-IN"/>
          </a:p>
        </p:txBody>
      </p:sp>
      <p:sp>
        <p:nvSpPr>
          <p:cNvPr id="5" name="AutoShape 4" descr="How do I read and write tabular data? — pandas 1.4.2 docu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How do I read and write tabular data? — pandas 1.4.2 document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_images/02_io_readwrite.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0" descr="../../_images/02_io_readwrite.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5" name="Picture 11"/>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2930692" y="1576427"/>
            <a:ext cx="6451433" cy="237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AutoShape 13" descr="Python Pandas read_csv: Load csv/text file - KeyToDataScience"/>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3621" y="4171511"/>
            <a:ext cx="6873875" cy="2249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192379" y="3956067"/>
            <a:ext cx="6096000" cy="215444"/>
          </a:xfrm>
          <a:prstGeom prst="rect">
            <a:avLst/>
          </a:prstGeom>
        </p:spPr>
        <p:txBody>
          <a:bodyPr>
            <a:spAutoFit/>
          </a:bodyPr>
          <a:lstStyle/>
          <a:p>
            <a:pPr algn="ctr"/>
            <a:r>
              <a:rPr lang="en-IN" sz="800" dirty="0"/>
              <a:t>https://pandas.pydata.org/docs/getting_started/intro_tutorials/02_read_write.html</a:t>
            </a:r>
          </a:p>
        </p:txBody>
      </p:sp>
    </p:spTree>
    <p:extLst>
      <p:ext uri="{BB962C8B-B14F-4D97-AF65-F5344CB8AC3E}">
        <p14:creationId xmlns:p14="http://schemas.microsoft.com/office/powerpoint/2010/main" val="763976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Sample Reading and writing .</a:t>
            </a:r>
            <a:r>
              <a:rPr lang="en-US" dirty="0" err="1"/>
              <a:t>csv</a:t>
            </a:r>
            <a:r>
              <a:rPr lang="en-US" dirty="0"/>
              <a:t> file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18</a:t>
            </a:fld>
            <a:endParaRPr lang="en-IN"/>
          </a:p>
        </p:txBody>
      </p:sp>
      <p:sp>
        <p:nvSpPr>
          <p:cNvPr id="5" name="Rectangle 4"/>
          <p:cNvSpPr/>
          <p:nvPr/>
        </p:nvSpPr>
        <p:spPr>
          <a:xfrm>
            <a:off x="602582" y="1849429"/>
            <a:ext cx="4620127" cy="2862322"/>
          </a:xfrm>
          <a:prstGeom prst="rect">
            <a:avLst/>
          </a:prstGeom>
          <a:solidFill>
            <a:schemeClr val="accent1">
              <a:lumMod val="20000"/>
              <a:lumOff val="80000"/>
            </a:schemeClr>
          </a:solidFill>
        </p:spPr>
        <p:txBody>
          <a:bodyPr wrap="square">
            <a:spAutoFit/>
          </a:bodyPr>
          <a:lstStyle/>
          <a:p>
            <a:r>
              <a:rPr lang="en-IN" dirty="0"/>
              <a:t>import pandas as </a:t>
            </a:r>
            <a:r>
              <a:rPr lang="en-IN" dirty="0" err="1"/>
              <a:t>pd</a:t>
            </a:r>
            <a:endParaRPr lang="en-IN" dirty="0"/>
          </a:p>
          <a:p>
            <a:r>
              <a:rPr lang="en-IN" dirty="0"/>
              <a:t># Create a </a:t>
            </a:r>
            <a:r>
              <a:rPr lang="en-IN" dirty="0" err="1"/>
              <a:t>dataframe</a:t>
            </a:r>
            <a:endParaRPr lang="en-IN" dirty="0"/>
          </a:p>
          <a:p>
            <a:r>
              <a:rPr lang="en-IN" dirty="0" err="1"/>
              <a:t>raw_data</a:t>
            </a:r>
            <a:r>
              <a:rPr lang="en-IN" dirty="0"/>
              <a:t> = {'</a:t>
            </a:r>
            <a:r>
              <a:rPr lang="en-IN" dirty="0" err="1"/>
              <a:t>first_name</a:t>
            </a:r>
            <a:r>
              <a:rPr lang="en-IN" dirty="0"/>
              <a:t>': ['Sam','</a:t>
            </a:r>
            <a:r>
              <a:rPr lang="en-IN" dirty="0" err="1"/>
              <a:t>Ziva</a:t>
            </a:r>
            <a:r>
              <a:rPr lang="en-IN" dirty="0"/>
              <a:t>','</a:t>
            </a:r>
            <a:r>
              <a:rPr lang="en-IN" dirty="0" err="1"/>
              <a:t>Kia','Robin</a:t>
            </a:r>
            <a:r>
              <a:rPr lang="en-IN" dirty="0"/>
              <a:t>'], </a:t>
            </a:r>
          </a:p>
          <a:p>
            <a:r>
              <a:rPr lang="en-IN" dirty="0"/>
              <a:t>        'degree': ['</a:t>
            </a:r>
            <a:r>
              <a:rPr lang="en-IN" dirty="0" err="1"/>
              <a:t>PhD','MBA','','MS</a:t>
            </a:r>
            <a:r>
              <a:rPr lang="en-IN" dirty="0"/>
              <a:t>'],</a:t>
            </a:r>
          </a:p>
          <a:p>
            <a:r>
              <a:rPr lang="en-IN" dirty="0"/>
              <a:t>        'age': [25, 29, 19, 21]}</a:t>
            </a:r>
          </a:p>
          <a:p>
            <a:r>
              <a:rPr lang="en-IN" dirty="0" err="1"/>
              <a:t>df</a:t>
            </a:r>
            <a:r>
              <a:rPr lang="en-IN" dirty="0"/>
              <a:t> = </a:t>
            </a:r>
            <a:r>
              <a:rPr lang="en-IN" dirty="0" err="1"/>
              <a:t>pd.DataFrame</a:t>
            </a:r>
            <a:r>
              <a:rPr lang="en-IN" dirty="0"/>
              <a:t>(</a:t>
            </a:r>
            <a:r>
              <a:rPr lang="en-IN" dirty="0" err="1"/>
              <a:t>raw_data</a:t>
            </a:r>
            <a:r>
              <a:rPr lang="en-IN" dirty="0"/>
              <a:t>)</a:t>
            </a:r>
          </a:p>
          <a:p>
            <a:r>
              <a:rPr lang="en-IN" dirty="0" err="1"/>
              <a:t>df</a:t>
            </a:r>
            <a:endParaRPr lang="en-IN" dirty="0"/>
          </a:p>
          <a:p>
            <a:r>
              <a:rPr lang="en-IN" dirty="0"/>
              <a:t>#Save the </a:t>
            </a:r>
            <a:r>
              <a:rPr lang="en-IN" dirty="0" err="1"/>
              <a:t>dataframe</a:t>
            </a:r>
            <a:endParaRPr lang="en-IN" dirty="0"/>
          </a:p>
          <a:p>
            <a:r>
              <a:rPr lang="en-IN" dirty="0" err="1"/>
              <a:t>df.to_csv</a:t>
            </a:r>
            <a:r>
              <a:rPr lang="en-IN" dirty="0"/>
              <a:t>(r'Example1.csv')</a:t>
            </a:r>
          </a:p>
        </p:txBody>
      </p:sp>
      <p:pic>
        <p:nvPicPr>
          <p:cNvPr id="2050" name="Picture 2"/>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566861" y="4037200"/>
            <a:ext cx="5529889"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95148" y="3667868"/>
            <a:ext cx="3176337" cy="369332"/>
          </a:xfrm>
          <a:prstGeom prst="rect">
            <a:avLst/>
          </a:prstGeom>
          <a:noFill/>
        </p:spPr>
        <p:txBody>
          <a:bodyPr wrap="square" rtlCol="0">
            <a:spAutoFit/>
          </a:bodyPr>
          <a:lstStyle/>
          <a:p>
            <a:pPr algn="ctr"/>
            <a:r>
              <a:rPr lang="en-US" dirty="0"/>
              <a:t>Output</a:t>
            </a:r>
            <a:endParaRPr lang="en-IN" dirty="0"/>
          </a:p>
        </p:txBody>
      </p:sp>
      <p:sp>
        <p:nvSpPr>
          <p:cNvPr id="9" name="Rectangle 8"/>
          <p:cNvSpPr/>
          <p:nvPr/>
        </p:nvSpPr>
        <p:spPr>
          <a:xfrm>
            <a:off x="5423485" y="1849429"/>
            <a:ext cx="6096000" cy="1200329"/>
          </a:xfrm>
          <a:prstGeom prst="rect">
            <a:avLst/>
          </a:prstGeom>
          <a:solidFill>
            <a:schemeClr val="accent6">
              <a:lumMod val="40000"/>
              <a:lumOff val="60000"/>
            </a:schemeClr>
          </a:solidFill>
        </p:spPr>
        <p:txBody>
          <a:bodyPr>
            <a:spAutoFit/>
          </a:bodyPr>
          <a:lstStyle/>
          <a:p>
            <a:r>
              <a:rPr lang="en-IN" dirty="0"/>
              <a:t>import pandas as </a:t>
            </a:r>
            <a:r>
              <a:rPr lang="en-IN" dirty="0" err="1"/>
              <a:t>pd</a:t>
            </a:r>
            <a:endParaRPr lang="en-IN" dirty="0"/>
          </a:p>
          <a:p>
            <a:r>
              <a:rPr lang="en-IN" dirty="0"/>
              <a:t># Read </a:t>
            </a:r>
            <a:r>
              <a:rPr lang="en-IN" dirty="0" err="1"/>
              <a:t>csv</a:t>
            </a:r>
            <a:r>
              <a:rPr lang="en-IN" dirty="0"/>
              <a:t> file</a:t>
            </a:r>
          </a:p>
          <a:p>
            <a:r>
              <a:rPr lang="en-IN" dirty="0" err="1"/>
              <a:t>df</a:t>
            </a:r>
            <a:r>
              <a:rPr lang="en-IN" dirty="0"/>
              <a:t> = </a:t>
            </a:r>
            <a:r>
              <a:rPr lang="en-IN" dirty="0" err="1"/>
              <a:t>pd.read_csv</a:t>
            </a:r>
            <a:r>
              <a:rPr lang="en-IN" dirty="0"/>
              <a:t>(</a:t>
            </a:r>
            <a:r>
              <a:rPr lang="en-IN" dirty="0" err="1"/>
              <a:t>r'D</a:t>
            </a:r>
            <a:r>
              <a:rPr lang="en-IN" dirty="0"/>
              <a:t>:\Python\Tutorial\Example1.csv')</a:t>
            </a:r>
          </a:p>
          <a:p>
            <a:r>
              <a:rPr lang="en-IN" dirty="0" err="1"/>
              <a:t>df</a:t>
            </a:r>
            <a:endParaRPr lang="en-IN" dirty="0"/>
          </a:p>
        </p:txBody>
      </p:sp>
    </p:spTree>
    <p:extLst>
      <p:ext uri="{BB962C8B-B14F-4D97-AF65-F5344CB8AC3E}">
        <p14:creationId xmlns:p14="http://schemas.microsoft.com/office/powerpoint/2010/main" val="111530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Exploring a dataset using Pandas</a:t>
            </a:r>
            <a:endParaRPr lang="en-IN" dirty="0"/>
          </a:p>
        </p:txBody>
      </p:sp>
      <p:sp>
        <p:nvSpPr>
          <p:cNvPr id="3" name="Content Placeholder 2"/>
          <p:cNvSpPr>
            <a:spLocks noGrp="1"/>
          </p:cNvSpPr>
          <p:nvPr>
            <p:ph idx="1"/>
          </p:nvPr>
        </p:nvSpPr>
        <p:spPr>
          <a:xfrm>
            <a:off x="838200" y="1828799"/>
            <a:ext cx="10515600" cy="4746171"/>
          </a:xfrm>
        </p:spPr>
        <p:txBody>
          <a:bodyPr>
            <a:normAutofit/>
          </a:bodyPr>
          <a:lstStyle/>
          <a:p>
            <a:pPr marL="0" indent="0">
              <a:buNone/>
            </a:pPr>
            <a:r>
              <a:rPr lang="en-IN" dirty="0"/>
              <a:t>Download the dataset from: </a:t>
            </a:r>
            <a:r>
              <a:rPr lang="en-IN" sz="1600" dirty="0">
                <a:hlinkClick r:id="rId3"/>
              </a:rPr>
              <a:t>https://drive.google.com/file/d/1q7qK03njlzZRQ7PyYoprn12uVnE1gjH6/view</a:t>
            </a:r>
            <a:endParaRPr lang="en-IN" sz="1600" dirty="0"/>
          </a:p>
          <a:p>
            <a:pPr marL="0" indent="0">
              <a:spcBef>
                <a:spcPts val="600"/>
              </a:spcBef>
              <a:spcAft>
                <a:spcPts val="0"/>
              </a:spcAft>
              <a:buNone/>
            </a:pPr>
            <a:r>
              <a:rPr lang="en-US" sz="1600" dirty="0">
                <a:latin typeface="Consolas" panose="020B0609020204030204" pitchFamily="49" charset="0"/>
              </a:rPr>
              <a:t>Import pandas as </a:t>
            </a:r>
            <a:r>
              <a:rPr lang="en-US" sz="1600" dirty="0" err="1">
                <a:latin typeface="Consolas" panose="020B0609020204030204" pitchFamily="49" charset="0"/>
              </a:rPr>
              <a:t>pd</a:t>
            </a:r>
            <a:endParaRPr lang="en-IN" sz="1600" dirty="0">
              <a:latin typeface="Consolas" panose="020B0609020204030204" pitchFamily="49" charset="0"/>
            </a:endParaRPr>
          </a:p>
          <a:p>
            <a:pPr marL="0" indent="0">
              <a:spcBef>
                <a:spcPts val="600"/>
              </a:spcBef>
              <a:spcAft>
                <a:spcPts val="0"/>
              </a:spcAft>
              <a:buNone/>
            </a:pPr>
            <a:r>
              <a:rPr lang="en-IN" sz="1600" dirty="0">
                <a:latin typeface="Consolas" panose="020B0609020204030204" pitchFamily="49" charset="0"/>
              </a:rPr>
              <a:t>data_1 = </a:t>
            </a:r>
            <a:r>
              <a:rPr lang="en-IN" sz="1600" dirty="0" err="1">
                <a:latin typeface="Consolas" panose="020B0609020204030204" pitchFamily="49" charset="0"/>
              </a:rPr>
              <a:t>pd.read_csv</a:t>
            </a:r>
            <a:r>
              <a:rPr lang="en-IN" sz="1600" dirty="0">
                <a:latin typeface="Consolas" panose="020B0609020204030204" pitchFamily="49" charset="0"/>
              </a:rPr>
              <a:t>(r‘&lt;</a:t>
            </a:r>
            <a:r>
              <a:rPr lang="en-IN" sz="1600" dirty="0" err="1">
                <a:solidFill>
                  <a:srgbClr val="FF0000"/>
                </a:solidFill>
                <a:latin typeface="Consolas" panose="020B0609020204030204" pitchFamily="49" charset="0"/>
              </a:rPr>
              <a:t>datasetpath</a:t>
            </a:r>
            <a:r>
              <a:rPr lang="en-IN" sz="1600" dirty="0">
                <a:latin typeface="Consolas" panose="020B0609020204030204" pitchFamily="49" charset="0"/>
              </a:rPr>
              <a:t>&gt;')</a:t>
            </a:r>
          </a:p>
          <a:p>
            <a:pPr marL="0" indent="0">
              <a:spcBef>
                <a:spcPts val="600"/>
              </a:spcBef>
              <a:spcAft>
                <a:spcPts val="0"/>
              </a:spcAft>
              <a:buNone/>
            </a:pPr>
            <a:r>
              <a:rPr lang="en-IN" sz="1600" dirty="0">
                <a:latin typeface="Consolas" panose="020B0609020204030204" pitchFamily="49" charset="0"/>
              </a:rPr>
              <a:t>data_1.head(6)</a:t>
            </a:r>
          </a:p>
          <a:p>
            <a:pPr marL="0" indent="0">
              <a:spcBef>
                <a:spcPts val="600"/>
              </a:spcBef>
              <a:spcAft>
                <a:spcPts val="0"/>
              </a:spcAft>
              <a:buNone/>
            </a:pPr>
            <a:r>
              <a:rPr lang="en-IN" sz="1600" dirty="0">
                <a:latin typeface="Consolas" panose="020B0609020204030204" pitchFamily="49" charset="0"/>
              </a:rPr>
              <a:t>data_1.describe()</a:t>
            </a:r>
          </a:p>
          <a:p>
            <a:pPr marL="0" indent="0">
              <a:spcBef>
                <a:spcPts val="600"/>
              </a:spcBef>
              <a:spcAft>
                <a:spcPts val="0"/>
              </a:spcAft>
              <a:buNone/>
            </a:pPr>
            <a:r>
              <a:rPr lang="en-IN" sz="1600" dirty="0">
                <a:latin typeface="Consolas" panose="020B0609020204030204" pitchFamily="49" charset="0"/>
              </a:rPr>
              <a:t>data_1.memory_usage(deep=True)</a:t>
            </a:r>
          </a:p>
          <a:p>
            <a:pPr marL="0" indent="0">
              <a:spcBef>
                <a:spcPts val="600"/>
              </a:spcBef>
              <a:spcAft>
                <a:spcPts val="0"/>
              </a:spcAft>
              <a:buNone/>
            </a:pPr>
            <a:r>
              <a:rPr lang="en-IN" sz="1600" dirty="0">
                <a:latin typeface="Consolas" panose="020B0609020204030204" pitchFamily="49" charset="0"/>
              </a:rPr>
              <a:t>data_1['Gender'] = data_1.Gender.astype('category')</a:t>
            </a:r>
          </a:p>
          <a:p>
            <a:pPr marL="0" indent="0">
              <a:spcBef>
                <a:spcPts val="600"/>
              </a:spcBef>
              <a:spcAft>
                <a:spcPts val="0"/>
              </a:spcAft>
              <a:buNone/>
            </a:pPr>
            <a:r>
              <a:rPr lang="en-IN" sz="1600" dirty="0">
                <a:latin typeface="Consolas" panose="020B0609020204030204" pitchFamily="49" charset="0"/>
              </a:rPr>
              <a:t>data_1.loc[0:4, ['Name', 'Age', 'State']]</a:t>
            </a:r>
          </a:p>
          <a:p>
            <a:pPr marL="0" indent="0">
              <a:spcBef>
                <a:spcPts val="600"/>
              </a:spcBef>
              <a:spcAft>
                <a:spcPts val="0"/>
              </a:spcAft>
              <a:buNone/>
            </a:pPr>
            <a:r>
              <a:rPr lang="en-IN" sz="1600" dirty="0">
                <a:latin typeface="Consolas" panose="020B0609020204030204" pitchFamily="49" charset="0"/>
              </a:rPr>
              <a:t>data_1['DOB'] = </a:t>
            </a:r>
            <a:r>
              <a:rPr lang="en-IN" sz="1600" dirty="0" err="1">
                <a:latin typeface="Consolas" panose="020B0609020204030204" pitchFamily="49" charset="0"/>
              </a:rPr>
              <a:t>pd.to_datetime</a:t>
            </a:r>
            <a:r>
              <a:rPr lang="en-IN" sz="1600" dirty="0">
                <a:latin typeface="Consolas" panose="020B0609020204030204" pitchFamily="49" charset="0"/>
              </a:rPr>
              <a:t>(data_1['DOB'])</a:t>
            </a:r>
          </a:p>
          <a:p>
            <a:pPr marL="0" indent="0">
              <a:spcBef>
                <a:spcPts val="600"/>
              </a:spcBef>
              <a:spcAft>
                <a:spcPts val="0"/>
              </a:spcAft>
              <a:buNone/>
            </a:pPr>
            <a:r>
              <a:rPr lang="en-IN" sz="1600" dirty="0">
                <a:latin typeface="Consolas" panose="020B0609020204030204" pitchFamily="49" charset="0"/>
              </a:rPr>
              <a:t>data_1['State'].</a:t>
            </a:r>
            <a:r>
              <a:rPr lang="en-IN" sz="1600" dirty="0" err="1">
                <a:latin typeface="Consolas" panose="020B0609020204030204" pitchFamily="49" charset="0"/>
              </a:rPr>
              <a:t>value_counts</a:t>
            </a:r>
            <a:r>
              <a:rPr lang="en-IN" sz="1600" dirty="0">
                <a:latin typeface="Consolas" panose="020B0609020204030204" pitchFamily="49" charset="0"/>
              </a:rPr>
              <a:t>()</a:t>
            </a:r>
          </a:p>
          <a:p>
            <a:pPr marL="0" indent="0">
              <a:spcBef>
                <a:spcPts val="600"/>
              </a:spcBef>
              <a:spcAft>
                <a:spcPts val="0"/>
              </a:spcAft>
              <a:buNone/>
            </a:pPr>
            <a:r>
              <a:rPr lang="en-IN" sz="1600" dirty="0">
                <a:latin typeface="Consolas" panose="020B0609020204030204" pitchFamily="49" charset="0"/>
              </a:rPr>
              <a:t>data_1.drop_duplicates(</a:t>
            </a:r>
            <a:r>
              <a:rPr lang="en-IN" sz="1600" dirty="0" err="1">
                <a:latin typeface="Consolas" panose="020B0609020204030204" pitchFamily="49" charset="0"/>
              </a:rPr>
              <a:t>inplace</a:t>
            </a:r>
            <a:r>
              <a:rPr lang="en-IN" sz="1600" dirty="0">
                <a:latin typeface="Consolas" panose="020B0609020204030204" pitchFamily="49" charset="0"/>
              </a:rPr>
              <a:t>=True)</a:t>
            </a:r>
          </a:p>
          <a:p>
            <a:pPr marL="0" indent="0">
              <a:spcBef>
                <a:spcPts val="600"/>
              </a:spcBef>
              <a:spcAft>
                <a:spcPts val="0"/>
              </a:spcAft>
              <a:buNone/>
            </a:pPr>
            <a:r>
              <a:rPr lang="en-IN" sz="1600" dirty="0">
                <a:latin typeface="Consolas" panose="020B0609020204030204" pitchFamily="49" charset="0"/>
              </a:rPr>
              <a:t>data_1.groupby(by='State').</a:t>
            </a:r>
            <a:r>
              <a:rPr lang="en-IN" sz="1600" dirty="0" err="1">
                <a:latin typeface="Consolas" panose="020B0609020204030204" pitchFamily="49" charset="0"/>
              </a:rPr>
              <a:t>Salary.mean</a:t>
            </a:r>
            <a:r>
              <a:rPr lang="en-IN" sz="1600" dirty="0">
                <a:latin typeface="Consolas" panose="020B0609020204030204" pitchFamily="49" charset="0"/>
              </a:rPr>
              <a:t>()</a:t>
            </a:r>
          </a:p>
          <a:p>
            <a:pPr marL="0" indent="0">
              <a:spcBef>
                <a:spcPts val="600"/>
              </a:spcBef>
              <a:spcAft>
                <a:spcPts val="0"/>
              </a:spcAft>
              <a:buNone/>
            </a:pPr>
            <a:r>
              <a:rPr lang="en-IN" sz="1600" dirty="0">
                <a:latin typeface="Consolas" panose="020B0609020204030204" pitchFamily="49" charset="0"/>
              </a:rPr>
              <a:t>data_1.sort_values(by='Name', </a:t>
            </a:r>
            <a:r>
              <a:rPr lang="en-IN" sz="1600" dirty="0" err="1">
                <a:latin typeface="Consolas" panose="020B0609020204030204" pitchFamily="49" charset="0"/>
              </a:rPr>
              <a:t>inplace</a:t>
            </a:r>
            <a:r>
              <a:rPr lang="en-IN" sz="1600" dirty="0">
                <a:latin typeface="Consolas" panose="020B0609020204030204" pitchFamily="49" charset="0"/>
              </a:rPr>
              <a:t>=True)</a:t>
            </a:r>
            <a:endParaRPr lang="en-IN" sz="1400" dirty="0"/>
          </a:p>
          <a:p>
            <a:pPr marL="0" indent="0">
              <a:buNone/>
            </a:pPr>
            <a:endParaRPr lang="en-IN" sz="1400"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19</a:t>
            </a:fld>
            <a:endParaRPr lang="en-IN"/>
          </a:p>
        </p:txBody>
      </p:sp>
    </p:spTree>
    <p:extLst>
      <p:ext uri="{BB962C8B-B14F-4D97-AF65-F5344CB8AC3E}">
        <p14:creationId xmlns:p14="http://schemas.microsoft.com/office/powerpoint/2010/main" val="274044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8508-1175-4DE7-CFF7-405F3430F5F4}"/>
              </a:ext>
            </a:extLst>
          </p:cNvPr>
          <p:cNvSpPr>
            <a:spLocks noGrp="1"/>
          </p:cNvSpPr>
          <p:nvPr>
            <p:ph type="title"/>
          </p:nvPr>
        </p:nvSpPr>
        <p:spPr/>
        <p:txBody>
          <a:bodyPr/>
          <a:lstStyle/>
          <a:p>
            <a:r>
              <a:rPr lang="en-IN" dirty="0"/>
              <a:t>Agenda</a:t>
            </a:r>
            <a:endParaRPr lang="en-US" dirty="0"/>
          </a:p>
        </p:txBody>
      </p:sp>
      <p:sp>
        <p:nvSpPr>
          <p:cNvPr id="3" name="Content Placeholder 2">
            <a:extLst>
              <a:ext uri="{FF2B5EF4-FFF2-40B4-BE49-F238E27FC236}">
                <a16:creationId xmlns:a16="http://schemas.microsoft.com/office/drawing/2014/main" id="{2C251EC8-0597-FFA2-C510-AA2DEE712ED8}"/>
              </a:ext>
            </a:extLst>
          </p:cNvPr>
          <p:cNvSpPr>
            <a:spLocks noGrp="1"/>
          </p:cNvSpPr>
          <p:nvPr>
            <p:ph idx="1"/>
          </p:nvPr>
        </p:nvSpPr>
        <p:spPr/>
        <p:txBody>
          <a:bodyPr/>
          <a:lstStyle/>
          <a:p>
            <a:pPr marL="361950" indent="-361950">
              <a:buFont typeface="Wingdings" panose="05000000000000000000" pitchFamily="2" charset="2"/>
              <a:buChar char="Ø"/>
            </a:pPr>
            <a:r>
              <a:rPr lang="en-IN" dirty="0"/>
              <a:t>Basics of </a:t>
            </a:r>
            <a:r>
              <a:rPr lang="en-IN" dirty="0" err="1"/>
              <a:t>Numpy</a:t>
            </a:r>
            <a:endParaRPr lang="en-IN" dirty="0"/>
          </a:p>
          <a:p>
            <a:pPr marL="361950" indent="-361950">
              <a:buFont typeface="Wingdings" panose="05000000000000000000" pitchFamily="2" charset="2"/>
              <a:buChar char="Ø"/>
            </a:pPr>
            <a:r>
              <a:rPr lang="en-IN" dirty="0"/>
              <a:t>Basics of Pandas</a:t>
            </a:r>
          </a:p>
          <a:p>
            <a:pPr marL="361950" indent="-361950">
              <a:buFont typeface="Wingdings" panose="05000000000000000000" pitchFamily="2" charset="2"/>
              <a:buChar char="Ø"/>
            </a:pPr>
            <a:r>
              <a:rPr lang="en-IN" dirty="0"/>
              <a:t>Data visualisation using pandas</a:t>
            </a:r>
          </a:p>
          <a:p>
            <a:pPr marL="361950" indent="-361950">
              <a:buFont typeface="Wingdings" panose="05000000000000000000" pitchFamily="2" charset="2"/>
              <a:buChar char="Ø"/>
            </a:pPr>
            <a:r>
              <a:rPr lang="en-IN" dirty="0"/>
              <a:t>Basics of </a:t>
            </a:r>
            <a:r>
              <a:rPr lang="en-IN" dirty="0" err="1"/>
              <a:t>Scipy</a:t>
            </a:r>
            <a:endParaRPr lang="en-IN" dirty="0"/>
          </a:p>
          <a:p>
            <a:pPr marL="361950" indent="-361950">
              <a:buFont typeface="Wingdings" panose="05000000000000000000" pitchFamily="2" charset="2"/>
              <a:buChar char="Ø"/>
            </a:pPr>
            <a:r>
              <a:rPr lang="en-IN" dirty="0"/>
              <a:t>Matplotlib</a:t>
            </a:r>
          </a:p>
          <a:p>
            <a:pPr marL="361950" indent="-361950">
              <a:buFont typeface="Wingdings" panose="05000000000000000000" pitchFamily="2" charset="2"/>
              <a:buChar char="Ø"/>
            </a:pPr>
            <a:r>
              <a:rPr lang="en-IN" dirty="0"/>
              <a:t>Seaborn</a:t>
            </a:r>
          </a:p>
          <a:p>
            <a:pPr marL="361950" indent="-361950">
              <a:buFont typeface="Wingdings" panose="05000000000000000000" pitchFamily="2" charset="2"/>
              <a:buChar char="Ø"/>
            </a:pPr>
            <a:r>
              <a:rPr lang="en-IN" dirty="0"/>
              <a:t>Plotty</a:t>
            </a:r>
          </a:p>
          <a:p>
            <a:pPr marL="361950" indent="-361950">
              <a:buFont typeface="Wingdings" panose="05000000000000000000" pitchFamily="2" charset="2"/>
              <a:buChar char="Ø"/>
            </a:pPr>
            <a:r>
              <a:rPr lang="en-IN" dirty="0"/>
              <a:t>Cufflinks</a:t>
            </a:r>
          </a:p>
          <a:p>
            <a:pPr marL="361950" indent="-361950">
              <a:buFont typeface="Wingdings" panose="05000000000000000000" pitchFamily="2" charset="2"/>
              <a:buChar char="Ø"/>
            </a:pPr>
            <a:endParaRPr lang="en-IN" dirty="0"/>
          </a:p>
          <a:p>
            <a:endParaRPr lang="en-US" dirty="0"/>
          </a:p>
        </p:txBody>
      </p:sp>
      <p:sp>
        <p:nvSpPr>
          <p:cNvPr id="4" name="Slide Number Placeholder 3">
            <a:extLst>
              <a:ext uri="{FF2B5EF4-FFF2-40B4-BE49-F238E27FC236}">
                <a16:creationId xmlns:a16="http://schemas.microsoft.com/office/drawing/2014/main" id="{2C484AD0-3C58-9575-9B4A-04DD99601A5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a:t>
            </a:fld>
            <a:endParaRPr lang="en-IN"/>
          </a:p>
        </p:txBody>
      </p:sp>
    </p:spTree>
    <p:extLst>
      <p:ext uri="{BB962C8B-B14F-4D97-AF65-F5344CB8AC3E}">
        <p14:creationId xmlns:p14="http://schemas.microsoft.com/office/powerpoint/2010/main" val="3008904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389747" y="467762"/>
            <a:ext cx="10822736" cy="1325563"/>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rgbClr val="002060"/>
              </a:buClr>
              <a:buSzPts val="3600"/>
              <a:buFont typeface="Calibri"/>
              <a:buNone/>
            </a:pPr>
            <a:r>
              <a:rPr lang="en-IN" sz="3800" dirty="0"/>
              <a:t>Convert list and dictionary into series of elements </a:t>
            </a:r>
            <a:endParaRPr sz="3800" dirty="0"/>
          </a:p>
        </p:txBody>
      </p:sp>
      <p:sp>
        <p:nvSpPr>
          <p:cNvPr id="103" name="Google Shape;103;p15"/>
          <p:cNvSpPr txBox="1">
            <a:spLocks noGrp="1"/>
          </p:cNvSpPr>
          <p:nvPr>
            <p:ph idx="1"/>
          </p:nvPr>
        </p:nvSpPr>
        <p:spPr>
          <a:xfrm>
            <a:off x="1187321" y="1948316"/>
            <a:ext cx="7182628" cy="1873800"/>
          </a:xfrm>
          <a:prstGeom prst="rect">
            <a:avLst/>
          </a:prstGeom>
          <a:solidFill>
            <a:schemeClr val="accent4">
              <a:lumMod val="40000"/>
              <a:lumOff val="60000"/>
            </a:schemeClr>
          </a:solidFill>
          <a:ln>
            <a:noFill/>
          </a:ln>
        </p:spPr>
        <p:txBody>
          <a:bodyPr spcFirstLastPara="1" wrap="square" lIns="91425" tIns="45700" rIns="91425" bIns="45700" anchor="t" anchorCtr="0">
            <a:noAutofit/>
          </a:bodyPr>
          <a:lstStyle/>
          <a:p>
            <a:pPr marL="0" lvl="0" indent="0">
              <a:buClr>
                <a:schemeClr val="dk1"/>
              </a:buClr>
              <a:buSzPts val="2400"/>
              <a:buNone/>
            </a:pPr>
            <a:r>
              <a:rPr lang="en-IN" sz="1600" dirty="0">
                <a:latin typeface="+mj-lt"/>
              </a:rPr>
              <a:t># convert element lists into series of elements, which have index from 0—5 </a:t>
            </a:r>
          </a:p>
          <a:p>
            <a:pPr marL="0" lvl="0" indent="0" algn="l" rtl="0">
              <a:lnSpc>
                <a:spcPct val="90000"/>
              </a:lnSpc>
              <a:spcBef>
                <a:spcPts val="1000"/>
              </a:spcBef>
              <a:spcAft>
                <a:spcPts val="0"/>
              </a:spcAft>
              <a:buClr>
                <a:schemeClr val="dk1"/>
              </a:buClr>
              <a:buSzPts val="2400"/>
              <a:buNone/>
            </a:pPr>
            <a:r>
              <a:rPr lang="en-IN" sz="1600" dirty="0">
                <a:latin typeface="+mj-lt"/>
              </a:rPr>
              <a:t>import pandas as </a:t>
            </a:r>
            <a:r>
              <a:rPr lang="en-IN" sz="1600" dirty="0" err="1">
                <a:latin typeface="+mj-lt"/>
              </a:rPr>
              <a:t>pd</a:t>
            </a:r>
            <a:endParaRPr sz="1600" dirty="0">
              <a:latin typeface="+mj-lt"/>
            </a:endParaRPr>
          </a:p>
          <a:p>
            <a:pPr marL="0" lvl="0" indent="0" algn="l" rtl="0">
              <a:lnSpc>
                <a:spcPct val="90000"/>
              </a:lnSpc>
              <a:spcBef>
                <a:spcPts val="1000"/>
              </a:spcBef>
              <a:spcAft>
                <a:spcPts val="0"/>
              </a:spcAft>
              <a:buClr>
                <a:schemeClr val="dk1"/>
              </a:buClr>
              <a:buSzPts val="2400"/>
              <a:buNone/>
            </a:pPr>
            <a:r>
              <a:rPr lang="en-IN" sz="1600" dirty="0" err="1">
                <a:latin typeface="+mj-lt"/>
              </a:rPr>
              <a:t>my_data</a:t>
            </a:r>
            <a:r>
              <a:rPr lang="en-IN" sz="1600" dirty="0">
                <a:latin typeface="+mj-lt"/>
              </a:rPr>
              <a:t>=[10,20,30,40,50]</a:t>
            </a:r>
            <a:endParaRPr sz="1600" dirty="0">
              <a:latin typeface="+mj-lt"/>
            </a:endParaRPr>
          </a:p>
          <a:p>
            <a:pPr marL="0" lvl="0" indent="0" algn="l" rtl="0">
              <a:lnSpc>
                <a:spcPct val="90000"/>
              </a:lnSpc>
              <a:spcBef>
                <a:spcPts val="1000"/>
              </a:spcBef>
              <a:spcAft>
                <a:spcPts val="0"/>
              </a:spcAft>
              <a:buClr>
                <a:schemeClr val="dk1"/>
              </a:buClr>
              <a:buSzPts val="2400"/>
              <a:buNone/>
            </a:pPr>
            <a:r>
              <a:rPr lang="en-IN" sz="1600" dirty="0" err="1">
                <a:latin typeface="+mj-lt"/>
              </a:rPr>
              <a:t>pd.Series</a:t>
            </a:r>
            <a:r>
              <a:rPr lang="en-IN" sz="1600" dirty="0">
                <a:latin typeface="+mj-lt"/>
              </a:rPr>
              <a:t>(data=</a:t>
            </a:r>
            <a:r>
              <a:rPr lang="en-IN" sz="1600" dirty="0" err="1">
                <a:latin typeface="+mj-lt"/>
              </a:rPr>
              <a:t>my_data</a:t>
            </a:r>
            <a:r>
              <a:rPr lang="en-IN" sz="1600" dirty="0">
                <a:latin typeface="+mj-lt"/>
              </a:rPr>
              <a:t>)	</a:t>
            </a:r>
            <a:endParaRPr sz="1600" dirty="0">
              <a:latin typeface="+mj-lt"/>
            </a:endParaRPr>
          </a:p>
        </p:txBody>
      </p:sp>
      <p:sp>
        <p:nvSpPr>
          <p:cNvPr id="104" name="Google Shape;104;p1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20</a:t>
            </a:fld>
            <a:endParaRPr/>
          </a:p>
        </p:txBody>
      </p:sp>
      <p:sp>
        <p:nvSpPr>
          <p:cNvPr id="2" name="Google Shape;110;p16"/>
          <p:cNvSpPr txBox="1">
            <a:spLocks/>
          </p:cNvSpPr>
          <p:nvPr/>
        </p:nvSpPr>
        <p:spPr>
          <a:xfrm>
            <a:off x="1187321" y="3983439"/>
            <a:ext cx="8979936" cy="1952092"/>
          </a:xfrm>
          <a:prstGeom prst="rect">
            <a:avLst/>
          </a:prstGeom>
          <a:solidFill>
            <a:schemeClr val="accent1">
              <a:lumMod val="40000"/>
              <a:lumOff val="60000"/>
            </a:schemeClr>
          </a:solid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2400"/>
              <a:buFont typeface="Arial" panose="020B0604020202020204" pitchFamily="34" charset="0"/>
              <a:buNone/>
            </a:pPr>
            <a:r>
              <a:rPr lang="en-IN" sz="1800" dirty="0">
                <a:latin typeface="+mj-lt"/>
              </a:rPr>
              <a:t>import </a:t>
            </a:r>
            <a:r>
              <a:rPr lang="en-IN" sz="1800" dirty="0" err="1">
                <a:latin typeface="+mj-lt"/>
              </a:rPr>
              <a:t>numpy</a:t>
            </a:r>
            <a:r>
              <a:rPr lang="en-IN" sz="1800" dirty="0">
                <a:latin typeface="+mj-lt"/>
              </a:rPr>
              <a:t> as </a:t>
            </a:r>
            <a:r>
              <a:rPr lang="en-IN" sz="1800" dirty="0" err="1">
                <a:latin typeface="+mj-lt"/>
              </a:rPr>
              <a:t>np</a:t>
            </a:r>
            <a:endParaRPr lang="en-IN" sz="1800" dirty="0">
              <a:latin typeface="+mj-lt"/>
            </a:endParaRPr>
          </a:p>
          <a:p>
            <a:pPr marL="0" indent="0">
              <a:buClr>
                <a:schemeClr val="dk1"/>
              </a:buClr>
              <a:buSzPts val="2400"/>
              <a:buFont typeface="Arial" panose="020B0604020202020204" pitchFamily="34" charset="0"/>
              <a:buNone/>
            </a:pPr>
            <a:r>
              <a:rPr lang="en-IN" sz="1800" dirty="0">
                <a:latin typeface="+mj-lt"/>
              </a:rPr>
              <a:t>import pandas as </a:t>
            </a:r>
            <a:r>
              <a:rPr lang="en-IN" sz="1800" dirty="0" err="1">
                <a:latin typeface="+mj-lt"/>
              </a:rPr>
              <a:t>pd</a:t>
            </a:r>
            <a:endParaRPr lang="en-IN" sz="1800" dirty="0">
              <a:latin typeface="+mj-lt"/>
            </a:endParaRPr>
          </a:p>
          <a:p>
            <a:pPr marL="0" indent="0">
              <a:buClr>
                <a:schemeClr val="dk1"/>
              </a:buClr>
              <a:buSzPts val="2400"/>
              <a:buFont typeface="Arial" panose="020B0604020202020204" pitchFamily="34" charset="0"/>
              <a:buNone/>
            </a:pPr>
            <a:r>
              <a:rPr lang="en-IN" sz="1800" dirty="0">
                <a:latin typeface="+mj-lt"/>
              </a:rPr>
              <a:t>d={'a':10,'b':20,'c':30,'d':40}      </a:t>
            </a:r>
          </a:p>
          <a:p>
            <a:pPr marL="0" indent="0">
              <a:buClr>
                <a:schemeClr val="dk1"/>
              </a:buClr>
              <a:buSzPts val="2400"/>
              <a:buFont typeface="Arial" panose="020B0604020202020204" pitchFamily="34" charset="0"/>
              <a:buNone/>
            </a:pPr>
            <a:r>
              <a:rPr lang="en-IN" sz="1800" dirty="0">
                <a:latin typeface="+mj-lt"/>
              </a:rPr>
              <a:t>#dictionary keys act as index and values with every key act as series values</a:t>
            </a:r>
          </a:p>
          <a:p>
            <a:pPr marL="0" indent="0">
              <a:buClr>
                <a:schemeClr val="dk1"/>
              </a:buClr>
              <a:buSzPts val="2400"/>
              <a:buFont typeface="Arial" panose="020B0604020202020204" pitchFamily="34" charset="0"/>
              <a:buNone/>
            </a:pPr>
            <a:r>
              <a:rPr lang="en-IN" sz="1800" dirty="0" err="1">
                <a:latin typeface="+mj-lt"/>
              </a:rPr>
              <a:t>pd.Series</a:t>
            </a:r>
            <a:r>
              <a:rPr lang="en-IN" sz="1800" dirty="0">
                <a:latin typeface="+mj-lt"/>
              </a:rPr>
              <a:t>(d)</a:t>
            </a:r>
          </a:p>
          <a:p>
            <a:pPr marL="0" indent="0">
              <a:buClr>
                <a:schemeClr val="dk1"/>
              </a:buClr>
              <a:buSzPts val="2400"/>
              <a:buFont typeface="Arial" panose="020B0604020202020204" pitchFamily="34" charset="0"/>
              <a:buNone/>
            </a:pPr>
            <a:endParaRPr lang="en-IN" sz="1800" dirty="0">
              <a:latin typeface="+mj-lt"/>
            </a:endParaRPr>
          </a:p>
          <a:p>
            <a:pPr marL="0" indent="0">
              <a:buClr>
                <a:schemeClr val="dk1"/>
              </a:buClr>
              <a:buSzPts val="2400"/>
              <a:buFont typeface="Arial" panose="020B0604020202020204" pitchFamily="34" charset="0"/>
              <a:buNone/>
            </a:pPr>
            <a:endParaRPr lang="en-IN" sz="1800" dirty="0">
              <a:latin typeface="+mj-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IN" dirty="0"/>
              <a:t>Data Manipulation: Drop missing elements</a:t>
            </a:r>
            <a:endParaRPr dirty="0"/>
          </a:p>
        </p:txBody>
      </p:sp>
      <p:sp>
        <p:nvSpPr>
          <p:cNvPr id="152" name="Google Shape;152;p22"/>
          <p:cNvSpPr txBox="1">
            <a:spLocks noGrp="1"/>
          </p:cNvSpPr>
          <p:nvPr>
            <p:ph idx="1"/>
          </p:nvPr>
        </p:nvSpPr>
        <p:spPr>
          <a:xfrm>
            <a:off x="838200" y="1825625"/>
            <a:ext cx="9369490" cy="3082277"/>
          </a:xfrm>
          <a:prstGeom prst="rect">
            <a:avLst/>
          </a:prstGeom>
          <a:solidFill>
            <a:schemeClr val="accent1">
              <a:lumMod val="20000"/>
              <a:lumOff val="8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dirty="0"/>
              <a:t>import pandas as </a:t>
            </a:r>
            <a:r>
              <a:rPr lang="en-IN" dirty="0" err="1"/>
              <a:t>pd</a:t>
            </a:r>
            <a:endParaRPr lang="en-IN" dirty="0"/>
          </a:p>
          <a:p>
            <a:pPr marL="0" lvl="0" indent="0" algn="l" rtl="0">
              <a:lnSpc>
                <a:spcPct val="90000"/>
              </a:lnSpc>
              <a:spcBef>
                <a:spcPts val="0"/>
              </a:spcBef>
              <a:spcAft>
                <a:spcPts val="0"/>
              </a:spcAft>
              <a:buClr>
                <a:schemeClr val="dk1"/>
              </a:buClr>
              <a:buSzPts val="2400"/>
              <a:buNone/>
            </a:pPr>
            <a:r>
              <a:rPr lang="en-US" dirty="0"/>
              <a:t>import </a:t>
            </a:r>
            <a:r>
              <a:rPr lang="en-US" dirty="0" err="1"/>
              <a:t>numpy</a:t>
            </a:r>
            <a:r>
              <a:rPr lang="en-US" dirty="0"/>
              <a:t> as np</a:t>
            </a:r>
            <a:endParaRPr dirty="0"/>
          </a:p>
          <a:p>
            <a:pPr marL="0" lvl="0" indent="0" algn="l" rtl="0">
              <a:lnSpc>
                <a:spcPct val="90000"/>
              </a:lnSpc>
              <a:spcBef>
                <a:spcPts val="1000"/>
              </a:spcBef>
              <a:spcAft>
                <a:spcPts val="0"/>
              </a:spcAft>
              <a:buClr>
                <a:schemeClr val="dk1"/>
              </a:buClr>
              <a:buSzPts val="2400"/>
              <a:buNone/>
            </a:pPr>
            <a:r>
              <a:rPr lang="en-IN" dirty="0"/>
              <a:t>d={'A':[1,2,np.NaN], 'B':[1,np.NaN,np.NaN],'C':[1,2,3]}     </a:t>
            </a:r>
            <a:endParaRPr dirty="0"/>
          </a:p>
          <a:p>
            <a:pPr marL="0" lvl="0" indent="0" algn="l" rtl="0">
              <a:lnSpc>
                <a:spcPct val="90000"/>
              </a:lnSpc>
              <a:spcBef>
                <a:spcPts val="1000"/>
              </a:spcBef>
              <a:spcAft>
                <a:spcPts val="0"/>
              </a:spcAft>
              <a:buClr>
                <a:schemeClr val="dk1"/>
              </a:buClr>
              <a:buSzPts val="2400"/>
              <a:buNone/>
            </a:pPr>
            <a:r>
              <a:rPr lang="en-IN" dirty="0">
                <a:solidFill>
                  <a:srgbClr val="FF0000"/>
                </a:solidFill>
              </a:rPr>
              <a:t>#</a:t>
            </a:r>
            <a:r>
              <a:rPr lang="en-IN" dirty="0"/>
              <a:t> </a:t>
            </a:r>
            <a:r>
              <a:rPr lang="en-IN" dirty="0" err="1">
                <a:solidFill>
                  <a:srgbClr val="FF0000"/>
                </a:solidFill>
              </a:rPr>
              <a:t>np.NaN</a:t>
            </a:r>
            <a:r>
              <a:rPr lang="en-IN" dirty="0">
                <a:solidFill>
                  <a:srgbClr val="FF0000"/>
                </a:solidFill>
              </a:rPr>
              <a:t> is the missing element in </a:t>
            </a:r>
            <a:r>
              <a:rPr lang="en-IN" dirty="0" err="1">
                <a:solidFill>
                  <a:srgbClr val="FF0000"/>
                </a:solidFill>
              </a:rPr>
              <a:t>DataFrame</a:t>
            </a:r>
            <a:endParaRPr dirty="0">
              <a:solidFill>
                <a:srgbClr val="FF0000"/>
              </a:solidFill>
            </a:endParaRPr>
          </a:p>
          <a:p>
            <a:pPr marL="0" lvl="0" indent="0" algn="l" rtl="0">
              <a:lnSpc>
                <a:spcPct val="90000"/>
              </a:lnSpc>
              <a:spcBef>
                <a:spcPts val="1000"/>
              </a:spcBef>
              <a:spcAft>
                <a:spcPts val="0"/>
              </a:spcAft>
              <a:buClr>
                <a:schemeClr val="dk1"/>
              </a:buClr>
              <a:buSzPts val="2400"/>
              <a:buNone/>
            </a:pPr>
            <a:r>
              <a:rPr lang="en-IN" dirty="0" err="1"/>
              <a:t>df</a:t>
            </a:r>
            <a:r>
              <a:rPr lang="en-IN" dirty="0"/>
              <a:t>=</a:t>
            </a:r>
            <a:r>
              <a:rPr lang="en-IN" dirty="0" err="1"/>
              <a:t>pd.DataFrame</a:t>
            </a:r>
            <a:r>
              <a:rPr lang="en-IN" dirty="0"/>
              <a:t>(d)</a:t>
            </a:r>
            <a:endParaRPr dirty="0"/>
          </a:p>
          <a:p>
            <a:pPr marL="0" lvl="0" indent="0" algn="l" rtl="0">
              <a:lnSpc>
                <a:spcPct val="90000"/>
              </a:lnSpc>
              <a:spcBef>
                <a:spcPts val="1000"/>
              </a:spcBef>
              <a:spcAft>
                <a:spcPts val="0"/>
              </a:spcAft>
              <a:buClr>
                <a:schemeClr val="dk1"/>
              </a:buClr>
              <a:buSzPts val="2400"/>
              <a:buNone/>
            </a:pPr>
            <a:r>
              <a:rPr lang="en-IN" dirty="0" err="1"/>
              <a:t>df.dropna</a:t>
            </a:r>
            <a:r>
              <a:rPr lang="en-IN" dirty="0"/>
              <a:t>()   </a:t>
            </a:r>
            <a:r>
              <a:rPr lang="en-IN" dirty="0">
                <a:solidFill>
                  <a:srgbClr val="FF0000"/>
                </a:solidFill>
              </a:rPr>
              <a:t>#pandas would drop any row with missing value</a:t>
            </a:r>
            <a:endParaRPr dirty="0">
              <a:solidFill>
                <a:srgbClr val="FF0000"/>
              </a:solidFill>
            </a:endParaRPr>
          </a:p>
          <a:p>
            <a:pPr marL="0" lvl="0" indent="0" algn="l" rtl="0">
              <a:lnSpc>
                <a:spcPct val="90000"/>
              </a:lnSpc>
              <a:spcBef>
                <a:spcPts val="1000"/>
              </a:spcBef>
              <a:spcAft>
                <a:spcPts val="0"/>
              </a:spcAft>
              <a:buClr>
                <a:schemeClr val="dk1"/>
              </a:buClr>
              <a:buSzPts val="2400"/>
              <a:buNone/>
            </a:pPr>
            <a:r>
              <a:rPr lang="en-IN" dirty="0" err="1"/>
              <a:t>df.dropna</a:t>
            </a:r>
            <a:r>
              <a:rPr lang="en-IN" dirty="0"/>
              <a:t>(axis=1)   </a:t>
            </a:r>
            <a:r>
              <a:rPr lang="en-IN" dirty="0">
                <a:solidFill>
                  <a:srgbClr val="FF0000"/>
                </a:solidFill>
              </a:rPr>
              <a:t>#drop column with NULL value</a:t>
            </a:r>
            <a:endParaRPr dirty="0">
              <a:solidFill>
                <a:srgbClr val="FF0000"/>
              </a:solidFill>
            </a:endParaRPr>
          </a:p>
          <a:p>
            <a:pPr marL="0" lvl="0" indent="0" algn="l" rtl="0">
              <a:lnSpc>
                <a:spcPct val="90000"/>
              </a:lnSpc>
              <a:spcBef>
                <a:spcPts val="1000"/>
              </a:spcBef>
              <a:spcAft>
                <a:spcPts val="0"/>
              </a:spcAft>
              <a:buClr>
                <a:schemeClr val="dk1"/>
              </a:buClr>
              <a:buSzPts val="2400"/>
              <a:buNone/>
            </a:pPr>
            <a:r>
              <a:rPr lang="en-IN" dirty="0"/>
              <a:t>	</a:t>
            </a:r>
            <a:endParaRPr dirty="0"/>
          </a:p>
          <a:p>
            <a:pPr marL="0" lvl="0" indent="0" algn="l" rtl="0">
              <a:lnSpc>
                <a:spcPct val="90000"/>
              </a:lnSpc>
              <a:spcBef>
                <a:spcPts val="1000"/>
              </a:spcBef>
              <a:spcAft>
                <a:spcPts val="0"/>
              </a:spcAft>
              <a:buClr>
                <a:schemeClr val="dk1"/>
              </a:buClr>
              <a:buSzPts val="2400"/>
              <a:buNone/>
            </a:pPr>
            <a:endParaRPr dirty="0"/>
          </a:p>
        </p:txBody>
      </p:sp>
      <p:sp>
        <p:nvSpPr>
          <p:cNvPr id="153" name="Google Shape;153;p2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IN" dirty="0"/>
              <a:t>Data Manipulation: Filling suitable value </a:t>
            </a:r>
            <a:endParaRPr dirty="0"/>
          </a:p>
        </p:txBody>
      </p:sp>
      <p:sp>
        <p:nvSpPr>
          <p:cNvPr id="159" name="Google Shape;159;p23"/>
          <p:cNvSpPr txBox="1">
            <a:spLocks noGrp="1"/>
          </p:cNvSpPr>
          <p:nvPr>
            <p:ph idx="1"/>
          </p:nvPr>
        </p:nvSpPr>
        <p:spPr>
          <a:xfrm>
            <a:off x="838200" y="1825625"/>
            <a:ext cx="8119188" cy="2354489"/>
          </a:xfrm>
          <a:prstGeom prst="rect">
            <a:avLst/>
          </a:prstGeom>
          <a:solidFill>
            <a:schemeClr val="accent4">
              <a:lumMod val="20000"/>
              <a:lumOff val="8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dirty="0" err="1"/>
              <a:t>df.fillna</a:t>
            </a:r>
            <a:r>
              <a:rPr lang="en-IN" dirty="0"/>
              <a:t>(value='FILL VALUE')    </a:t>
            </a:r>
            <a:r>
              <a:rPr lang="en-IN" sz="1600" dirty="0">
                <a:solidFill>
                  <a:srgbClr val="FF0000"/>
                </a:solidFill>
              </a:rPr>
              <a:t>#</a:t>
            </a:r>
            <a:r>
              <a:rPr lang="en-IN" sz="1600" dirty="0" err="1">
                <a:solidFill>
                  <a:srgbClr val="FF0000"/>
                </a:solidFill>
              </a:rPr>
              <a:t>NaN</a:t>
            </a:r>
            <a:r>
              <a:rPr lang="en-IN" sz="1600" dirty="0">
                <a:solidFill>
                  <a:srgbClr val="FF0000"/>
                </a:solidFill>
              </a:rPr>
              <a:t> is replaced by value=FILL VALUE </a:t>
            </a:r>
            <a:endParaRPr sz="1600" dirty="0">
              <a:solidFill>
                <a:srgbClr val="FF0000"/>
              </a:solidFill>
            </a:endParaRPr>
          </a:p>
          <a:p>
            <a:pPr marL="0" lvl="0" indent="0" algn="l" rtl="0">
              <a:lnSpc>
                <a:spcPct val="90000"/>
              </a:lnSpc>
              <a:spcBef>
                <a:spcPts val="1000"/>
              </a:spcBef>
              <a:spcAft>
                <a:spcPts val="0"/>
              </a:spcAft>
              <a:buClr>
                <a:schemeClr val="dk1"/>
              </a:buClr>
              <a:buSzPts val="2400"/>
              <a:buNone/>
            </a:pPr>
            <a:r>
              <a:rPr lang="en-IN" dirty="0" err="1"/>
              <a:t>df</a:t>
            </a:r>
            <a:r>
              <a:rPr lang="en-IN" dirty="0"/>
              <a:t>['A'].</a:t>
            </a:r>
            <a:r>
              <a:rPr lang="en-IN" dirty="0" err="1"/>
              <a:t>fillna</a:t>
            </a:r>
            <a:r>
              <a:rPr lang="en-IN" dirty="0"/>
              <a:t>(value=</a:t>
            </a:r>
            <a:r>
              <a:rPr lang="en-IN" dirty="0" err="1"/>
              <a:t>df</a:t>
            </a:r>
            <a:r>
              <a:rPr lang="en-IN" dirty="0"/>
              <a:t>['A'].mean())     </a:t>
            </a:r>
            <a:endParaRPr dirty="0"/>
          </a:p>
          <a:p>
            <a:pPr marL="0" lvl="0" indent="0" algn="l" rtl="0">
              <a:lnSpc>
                <a:spcPct val="90000"/>
              </a:lnSpc>
              <a:spcBef>
                <a:spcPts val="1000"/>
              </a:spcBef>
              <a:spcAft>
                <a:spcPts val="0"/>
              </a:spcAft>
              <a:buClr>
                <a:schemeClr val="dk1"/>
              </a:buClr>
              <a:buSzPts val="2400"/>
              <a:buNone/>
            </a:pPr>
            <a:r>
              <a:rPr lang="en-IN" sz="1600" dirty="0">
                <a:solidFill>
                  <a:srgbClr val="FF0000"/>
                </a:solidFill>
              </a:rPr>
              <a:t>#Select column "A" and fill the missing value with mean value of the column A</a:t>
            </a:r>
            <a:endParaRPr sz="1600" dirty="0">
              <a:solidFill>
                <a:srgbClr val="FF0000"/>
              </a:solidFill>
            </a:endParaRPr>
          </a:p>
          <a:p>
            <a:pPr marL="0" lvl="0" indent="0" algn="l" rtl="0">
              <a:lnSpc>
                <a:spcPct val="90000"/>
              </a:lnSpc>
              <a:spcBef>
                <a:spcPts val="1000"/>
              </a:spcBef>
              <a:spcAft>
                <a:spcPts val="0"/>
              </a:spcAft>
              <a:buClr>
                <a:schemeClr val="dk1"/>
              </a:buClr>
              <a:buSzPts val="2400"/>
              <a:buNone/>
            </a:pPr>
            <a:r>
              <a:rPr lang="en-IN" dirty="0" err="1"/>
              <a:t>df</a:t>
            </a:r>
            <a:r>
              <a:rPr lang="en-IN" dirty="0"/>
              <a:t>['A’].</a:t>
            </a:r>
            <a:r>
              <a:rPr lang="en-IN" dirty="0" err="1"/>
              <a:t>fillna</a:t>
            </a:r>
            <a:r>
              <a:rPr lang="en-IN" dirty="0"/>
              <a:t>(value=</a:t>
            </a:r>
            <a:r>
              <a:rPr lang="en-IN" dirty="0" err="1"/>
              <a:t>df</a:t>
            </a:r>
            <a:r>
              <a:rPr lang="en-IN" dirty="0"/>
              <a:t>['A’].</a:t>
            </a:r>
            <a:r>
              <a:rPr lang="en-IN" dirty="0" err="1"/>
              <a:t>std</a:t>
            </a:r>
            <a:r>
              <a:rPr lang="en-IN" dirty="0"/>
              <a:t>())</a:t>
            </a:r>
            <a:endParaRPr dirty="0"/>
          </a:p>
          <a:p>
            <a:pPr marL="0" lvl="0" indent="0" algn="l" rtl="0">
              <a:lnSpc>
                <a:spcPct val="90000"/>
              </a:lnSpc>
              <a:spcBef>
                <a:spcPts val="1000"/>
              </a:spcBef>
              <a:spcAft>
                <a:spcPts val="0"/>
              </a:spcAft>
              <a:buClr>
                <a:schemeClr val="dk1"/>
              </a:buClr>
              <a:buSzPts val="2400"/>
              <a:buNone/>
            </a:pPr>
            <a:r>
              <a:rPr lang="en-IN" sz="1600" dirty="0">
                <a:solidFill>
                  <a:srgbClr val="FF0000"/>
                </a:solidFill>
              </a:rPr>
              <a:t>#Select column "A" and fill the missing value with standard deviation value of the column A</a:t>
            </a:r>
            <a:endParaRPr sz="1600" dirty="0">
              <a:solidFill>
                <a:srgbClr val="FF0000"/>
              </a:solidFill>
            </a:endParaRPr>
          </a:p>
          <a:p>
            <a:pPr marL="0" lvl="0" indent="0" algn="l" rtl="0">
              <a:lnSpc>
                <a:spcPct val="90000"/>
              </a:lnSpc>
              <a:spcBef>
                <a:spcPts val="1000"/>
              </a:spcBef>
              <a:spcAft>
                <a:spcPts val="0"/>
              </a:spcAft>
              <a:buClr>
                <a:schemeClr val="dk1"/>
              </a:buClr>
              <a:buSzPts val="2400"/>
              <a:buNone/>
            </a:pPr>
            <a:endParaRPr sz="1600" dirty="0">
              <a:solidFill>
                <a:srgbClr val="FF0000"/>
              </a:solidFill>
            </a:endParaRPr>
          </a:p>
        </p:txBody>
      </p:sp>
      <p:sp>
        <p:nvSpPr>
          <p:cNvPr id="160" name="Google Shape;160;p2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dirty="0"/>
              <a:t>Replacing a value</a:t>
            </a:r>
            <a:endParaRPr dirty="0"/>
          </a:p>
        </p:txBody>
      </p:sp>
      <p:sp>
        <p:nvSpPr>
          <p:cNvPr id="166" name="Google Shape;166;p24"/>
          <p:cNvSpPr txBox="1">
            <a:spLocks noGrp="1"/>
          </p:cNvSpPr>
          <p:nvPr>
            <p:ph idx="1"/>
          </p:nvPr>
        </p:nvSpPr>
        <p:spPr>
          <a:xfrm>
            <a:off x="838200" y="1788303"/>
            <a:ext cx="7671318" cy="2055909"/>
          </a:xfrm>
          <a:prstGeom prst="rect">
            <a:avLst/>
          </a:prstGeom>
          <a:solidFill>
            <a:schemeClr val="accent2">
              <a:lumMod val="40000"/>
              <a:lumOff val="60000"/>
            </a:schemeClr>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2400"/>
              <a:buNone/>
            </a:pPr>
            <a:r>
              <a:rPr lang="en-IN" dirty="0"/>
              <a:t>import </a:t>
            </a:r>
            <a:r>
              <a:rPr lang="en-US" dirty="0"/>
              <a:t>pandas as </a:t>
            </a:r>
            <a:r>
              <a:rPr lang="en-US" dirty="0" err="1"/>
              <a:t>pd</a:t>
            </a:r>
            <a:endParaRPr dirty="0"/>
          </a:p>
          <a:p>
            <a:pPr marL="0" lvl="0" indent="0" algn="l" rtl="0">
              <a:lnSpc>
                <a:spcPct val="90000"/>
              </a:lnSpc>
              <a:spcBef>
                <a:spcPts val="1000"/>
              </a:spcBef>
              <a:spcAft>
                <a:spcPts val="0"/>
              </a:spcAft>
              <a:buClr>
                <a:schemeClr val="dk1"/>
              </a:buClr>
              <a:buSzPts val="2400"/>
              <a:buNone/>
            </a:pPr>
            <a:r>
              <a:rPr lang="en-IN" dirty="0" err="1"/>
              <a:t>df</a:t>
            </a:r>
            <a:r>
              <a:rPr lang="en-IN" dirty="0"/>
              <a:t> = </a:t>
            </a:r>
            <a:r>
              <a:rPr lang="en-IN" dirty="0" err="1"/>
              <a:t>pd.DataFrame</a:t>
            </a:r>
            <a:r>
              <a:rPr lang="en-IN" dirty="0"/>
              <a:t>({'one':[10,20,30,40,50,2000], 'two':[1000,0,30,40,50,60]})</a:t>
            </a:r>
            <a:endParaRPr dirty="0"/>
          </a:p>
          <a:p>
            <a:pPr marL="0" lvl="0" indent="0" algn="l" rtl="0">
              <a:lnSpc>
                <a:spcPct val="90000"/>
              </a:lnSpc>
              <a:spcBef>
                <a:spcPts val="1000"/>
              </a:spcBef>
              <a:spcAft>
                <a:spcPts val="0"/>
              </a:spcAft>
              <a:buClr>
                <a:schemeClr val="dk1"/>
              </a:buClr>
              <a:buSzPts val="2400"/>
              <a:buNone/>
            </a:pPr>
            <a:r>
              <a:rPr lang="en-IN" dirty="0"/>
              <a:t>print (</a:t>
            </a:r>
            <a:r>
              <a:rPr lang="en-IN" dirty="0" err="1"/>
              <a:t>df.replace</a:t>
            </a:r>
            <a:r>
              <a:rPr lang="en-IN" dirty="0"/>
              <a:t>({1000:10,2000:60}))</a:t>
            </a:r>
            <a:endParaRPr dirty="0"/>
          </a:p>
        </p:txBody>
      </p:sp>
      <p:sp>
        <p:nvSpPr>
          <p:cNvPr id="167" name="Google Shape;167;p2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IN" dirty="0" err="1"/>
              <a:t>Groupby</a:t>
            </a:r>
            <a:r>
              <a:rPr lang="en-IN" dirty="0"/>
              <a:t>() function</a:t>
            </a:r>
            <a:endParaRPr dirty="0"/>
          </a:p>
        </p:txBody>
      </p:sp>
      <p:sp>
        <p:nvSpPr>
          <p:cNvPr id="173" name="Google Shape;173;p25"/>
          <p:cNvSpPr txBox="1">
            <a:spLocks noGrp="1"/>
          </p:cNvSpPr>
          <p:nvPr>
            <p:ph idx="1"/>
          </p:nvPr>
        </p:nvSpPr>
        <p:spPr>
          <a:prstGeom prst="rect">
            <a:avLst/>
          </a:prstGeom>
          <a:solidFill>
            <a:schemeClr val="accent4">
              <a:lumMod val="20000"/>
              <a:lumOff val="8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sz="2400" dirty="0"/>
              <a:t>data = {'Company’: [ ‘</a:t>
            </a:r>
            <a:r>
              <a:rPr lang="en-IN" sz="2400" dirty="0" err="1"/>
              <a:t>CompA</a:t>
            </a:r>
            <a:r>
              <a:rPr lang="en-IN" sz="2400" dirty="0"/>
              <a:t>’, ‘</a:t>
            </a:r>
            <a:r>
              <a:rPr lang="en-IN" sz="2400" dirty="0" err="1"/>
              <a:t>CompA</a:t>
            </a:r>
            <a:r>
              <a:rPr lang="en-IN" sz="2400" dirty="0"/>
              <a:t>’, ‘</a:t>
            </a:r>
            <a:r>
              <a:rPr lang="en-IN" sz="2400" dirty="0" err="1"/>
              <a:t>CompB</a:t>
            </a:r>
            <a:r>
              <a:rPr lang="en-IN" sz="2400" dirty="0"/>
              <a:t>’, ‘</a:t>
            </a:r>
            <a:r>
              <a:rPr lang="en-IN" sz="2400" dirty="0" err="1"/>
              <a:t>CompB</a:t>
            </a:r>
            <a:r>
              <a:rPr lang="en-IN" sz="2400" dirty="0"/>
              <a:t>’, ‘</a:t>
            </a:r>
            <a:r>
              <a:rPr lang="en-IN" sz="2400" dirty="0" err="1"/>
              <a:t>CompC</a:t>
            </a:r>
            <a:r>
              <a:rPr lang="en-IN" sz="2400" dirty="0"/>
              <a:t>’, ‘</a:t>
            </a:r>
            <a:r>
              <a:rPr lang="en-IN" sz="2400" dirty="0" err="1"/>
              <a:t>CompC</a:t>
            </a:r>
            <a:r>
              <a:rPr lang="en-IN" sz="2400" dirty="0"/>
              <a:t>’],</a:t>
            </a:r>
            <a:endParaRPr sz="2400" dirty="0"/>
          </a:p>
          <a:p>
            <a:pPr marL="0" lvl="0" indent="0" algn="l" rtl="0">
              <a:lnSpc>
                <a:spcPct val="90000"/>
              </a:lnSpc>
              <a:spcBef>
                <a:spcPts val="1000"/>
              </a:spcBef>
              <a:spcAft>
                <a:spcPts val="0"/>
              </a:spcAft>
              <a:buClr>
                <a:schemeClr val="dk1"/>
              </a:buClr>
              <a:buSzPts val="2400"/>
              <a:buNone/>
            </a:pPr>
            <a:r>
              <a:rPr lang="en-IN" sz="2400" dirty="0"/>
              <a:t>              'Person’: [‘Rajesh’, ‘</a:t>
            </a:r>
            <a:r>
              <a:rPr lang="en-IN" sz="2400" dirty="0" err="1"/>
              <a:t>Pradeep</a:t>
            </a:r>
            <a:r>
              <a:rPr lang="en-IN" sz="2400" dirty="0"/>
              <a:t>’, ‘</a:t>
            </a:r>
            <a:r>
              <a:rPr lang="en-IN" sz="2400" dirty="0" err="1"/>
              <a:t>Amit</a:t>
            </a:r>
            <a:r>
              <a:rPr lang="en-IN" sz="2400" dirty="0"/>
              <a:t>’, ‘</a:t>
            </a:r>
            <a:r>
              <a:rPr lang="en-IN" sz="2400" dirty="0" err="1"/>
              <a:t>Rakesh</a:t>
            </a:r>
            <a:r>
              <a:rPr lang="en-IN" sz="2400" dirty="0"/>
              <a:t>’, ‘Suresh’, ‘Raj’],</a:t>
            </a:r>
            <a:endParaRPr sz="2400" dirty="0"/>
          </a:p>
          <a:p>
            <a:pPr marL="0" lvl="0" indent="0" algn="l" rtl="0">
              <a:lnSpc>
                <a:spcPct val="90000"/>
              </a:lnSpc>
              <a:spcBef>
                <a:spcPts val="1000"/>
              </a:spcBef>
              <a:spcAft>
                <a:spcPts val="0"/>
              </a:spcAft>
              <a:buClr>
                <a:schemeClr val="dk1"/>
              </a:buClr>
              <a:buSzPts val="2400"/>
              <a:buNone/>
            </a:pPr>
            <a:r>
              <a:rPr lang="en-IN" sz="2400" dirty="0"/>
              <a:t>              'Sales’: [200, 120, 340, 124, 243, 350]}</a:t>
            </a:r>
            <a:endParaRPr sz="2400" dirty="0"/>
          </a:p>
          <a:p>
            <a:pPr marL="0" lvl="0" indent="0" algn="l" rtl="0">
              <a:lnSpc>
                <a:spcPct val="90000"/>
              </a:lnSpc>
              <a:spcBef>
                <a:spcPts val="1000"/>
              </a:spcBef>
              <a:spcAft>
                <a:spcPts val="0"/>
              </a:spcAft>
              <a:buClr>
                <a:schemeClr val="dk1"/>
              </a:buClr>
              <a:buSzPts val="2400"/>
              <a:buNone/>
            </a:pPr>
            <a:r>
              <a:rPr lang="en-IN" sz="2400" dirty="0" err="1"/>
              <a:t>df</a:t>
            </a:r>
            <a:r>
              <a:rPr lang="en-IN" sz="2400" dirty="0"/>
              <a:t>=</a:t>
            </a:r>
            <a:r>
              <a:rPr lang="en-IN" sz="2400" dirty="0" err="1"/>
              <a:t>pd.DataFrame</a:t>
            </a:r>
            <a:r>
              <a:rPr lang="en-IN" sz="2400" dirty="0"/>
              <a:t>(data)	</a:t>
            </a:r>
            <a:endParaRPr sz="2400" dirty="0"/>
          </a:p>
          <a:p>
            <a:pPr marL="0" lvl="0" indent="0" algn="l" rtl="0">
              <a:lnSpc>
                <a:spcPct val="90000"/>
              </a:lnSpc>
              <a:spcBef>
                <a:spcPts val="1000"/>
              </a:spcBef>
              <a:spcAft>
                <a:spcPts val="0"/>
              </a:spcAft>
              <a:buClr>
                <a:schemeClr val="dk1"/>
              </a:buClr>
              <a:buSzPts val="2400"/>
              <a:buNone/>
            </a:pPr>
            <a:r>
              <a:rPr lang="en-IN" sz="2400" dirty="0" err="1"/>
              <a:t>df</a:t>
            </a:r>
            <a:endParaRPr sz="2400" dirty="0"/>
          </a:p>
          <a:p>
            <a:pPr marL="0" lvl="0" indent="0" algn="l" rtl="0">
              <a:lnSpc>
                <a:spcPct val="90000"/>
              </a:lnSpc>
              <a:spcBef>
                <a:spcPts val="1000"/>
              </a:spcBef>
              <a:spcAft>
                <a:spcPts val="0"/>
              </a:spcAft>
              <a:buClr>
                <a:schemeClr val="dk1"/>
              </a:buClr>
              <a:buSzPts val="2400"/>
              <a:buNone/>
            </a:pPr>
            <a:r>
              <a:rPr lang="en-IN" sz="2400" dirty="0"/>
              <a:t>comp=</a:t>
            </a:r>
            <a:r>
              <a:rPr lang="en-IN" sz="2400" dirty="0" err="1"/>
              <a:t>df.groupby</a:t>
            </a:r>
            <a:r>
              <a:rPr lang="en-IN" sz="2400" dirty="0"/>
              <a:t>("Company").mean() </a:t>
            </a:r>
            <a:endParaRPr sz="2400" dirty="0"/>
          </a:p>
          <a:p>
            <a:pPr marL="0" lvl="0" indent="0" algn="l" rtl="0">
              <a:lnSpc>
                <a:spcPct val="90000"/>
              </a:lnSpc>
              <a:spcBef>
                <a:spcPts val="1000"/>
              </a:spcBef>
              <a:spcAft>
                <a:spcPts val="0"/>
              </a:spcAft>
              <a:buClr>
                <a:schemeClr val="dk1"/>
              </a:buClr>
              <a:buSzPts val="2400"/>
              <a:buNone/>
            </a:pPr>
            <a:r>
              <a:rPr lang="en-IN" sz="2400" dirty="0"/>
              <a:t>comp</a:t>
            </a:r>
            <a:endParaRPr sz="2400" dirty="0"/>
          </a:p>
          <a:p>
            <a:pPr marL="0" lvl="0" indent="0" algn="l" rtl="0">
              <a:lnSpc>
                <a:spcPct val="90000"/>
              </a:lnSpc>
              <a:spcBef>
                <a:spcPts val="1000"/>
              </a:spcBef>
              <a:spcAft>
                <a:spcPts val="0"/>
              </a:spcAft>
              <a:buClr>
                <a:schemeClr val="dk1"/>
              </a:buClr>
              <a:buSzPts val="2400"/>
              <a:buNone/>
            </a:pPr>
            <a:r>
              <a:rPr lang="en-IN" sz="2400" dirty="0"/>
              <a:t>comp1=</a:t>
            </a:r>
            <a:r>
              <a:rPr lang="en-IN" sz="2400" dirty="0" err="1"/>
              <a:t>df.groupby</a:t>
            </a:r>
            <a:r>
              <a:rPr lang="en-IN" sz="2400" dirty="0"/>
              <a:t>("Company") #grouping done using label name “Company”</a:t>
            </a:r>
            <a:endParaRPr sz="2400" dirty="0"/>
          </a:p>
          <a:p>
            <a:pPr marL="0" lvl="0" indent="0" algn="l" rtl="0">
              <a:lnSpc>
                <a:spcPct val="90000"/>
              </a:lnSpc>
              <a:spcBef>
                <a:spcPts val="1000"/>
              </a:spcBef>
              <a:spcAft>
                <a:spcPts val="0"/>
              </a:spcAft>
              <a:buClr>
                <a:schemeClr val="dk1"/>
              </a:buClr>
              <a:buSzPts val="2400"/>
              <a:buNone/>
            </a:pPr>
            <a:r>
              <a:rPr lang="en-IN" sz="2400" dirty="0"/>
              <a:t>comp1.std()    	#apply standard deviation on grouped data</a:t>
            </a:r>
            <a:endParaRPr sz="2400" dirty="0"/>
          </a:p>
          <a:p>
            <a:pPr marL="0" lvl="0" indent="0" algn="l" rtl="0">
              <a:lnSpc>
                <a:spcPct val="90000"/>
              </a:lnSpc>
              <a:spcBef>
                <a:spcPts val="1000"/>
              </a:spcBef>
              <a:spcAft>
                <a:spcPts val="0"/>
              </a:spcAft>
              <a:buClr>
                <a:schemeClr val="dk1"/>
              </a:buClr>
              <a:buSzPts val="2400"/>
              <a:buNone/>
            </a:pPr>
            <a:endParaRPr sz="2400" dirty="0"/>
          </a:p>
        </p:txBody>
      </p:sp>
      <p:sp>
        <p:nvSpPr>
          <p:cNvPr id="174" name="Google Shape;174;p2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IN" dirty="0"/>
              <a:t>Finding maximum value in each label</a:t>
            </a:r>
            <a:endParaRPr dirty="0"/>
          </a:p>
        </p:txBody>
      </p:sp>
      <p:sp>
        <p:nvSpPr>
          <p:cNvPr id="187" name="Google Shape;187;p27"/>
          <p:cNvSpPr txBox="1">
            <a:spLocks noGrp="1"/>
          </p:cNvSpPr>
          <p:nvPr>
            <p:ph idx="1"/>
          </p:nvPr>
        </p:nvSpPr>
        <p:spPr>
          <a:xfrm>
            <a:off x="952500" y="2054225"/>
            <a:ext cx="10515600" cy="3735420"/>
          </a:xfrm>
          <a:prstGeom prst="rect">
            <a:avLst/>
          </a:prstGeom>
          <a:solidFill>
            <a:schemeClr val="bg1">
              <a:lumMod val="95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dirty="0"/>
              <a:t>data = {'Company’: [ ‘</a:t>
            </a:r>
            <a:r>
              <a:rPr lang="en-IN" dirty="0" err="1"/>
              <a:t>CompA</a:t>
            </a:r>
            <a:r>
              <a:rPr lang="en-IN" dirty="0"/>
              <a:t>’, ‘</a:t>
            </a:r>
            <a:r>
              <a:rPr lang="en-IN" dirty="0" err="1"/>
              <a:t>CompA</a:t>
            </a:r>
            <a:r>
              <a:rPr lang="en-IN" dirty="0"/>
              <a:t>’, ‘</a:t>
            </a:r>
            <a:r>
              <a:rPr lang="en-IN" dirty="0" err="1"/>
              <a:t>CompB</a:t>
            </a:r>
            <a:r>
              <a:rPr lang="en-IN" dirty="0"/>
              <a:t>’, ‘</a:t>
            </a:r>
            <a:r>
              <a:rPr lang="en-IN" dirty="0" err="1"/>
              <a:t>CompB</a:t>
            </a:r>
            <a:r>
              <a:rPr lang="en-IN" dirty="0"/>
              <a:t>’, ‘</a:t>
            </a:r>
            <a:r>
              <a:rPr lang="en-IN" dirty="0" err="1"/>
              <a:t>CompC</a:t>
            </a:r>
            <a:r>
              <a:rPr lang="en-IN" dirty="0"/>
              <a:t>’, ‘</a:t>
            </a:r>
            <a:r>
              <a:rPr lang="en-IN" dirty="0" err="1"/>
              <a:t>CompC</a:t>
            </a:r>
            <a:r>
              <a:rPr lang="en-IN" dirty="0"/>
              <a:t>’],</a:t>
            </a:r>
            <a:endParaRPr dirty="0"/>
          </a:p>
          <a:p>
            <a:pPr marL="0" lvl="0" indent="0" algn="l" rtl="0">
              <a:lnSpc>
                <a:spcPct val="90000"/>
              </a:lnSpc>
              <a:spcBef>
                <a:spcPts val="1000"/>
              </a:spcBef>
              <a:spcAft>
                <a:spcPts val="0"/>
              </a:spcAft>
              <a:buClr>
                <a:schemeClr val="dk1"/>
              </a:buClr>
              <a:buSzPts val="2400"/>
              <a:buNone/>
            </a:pPr>
            <a:r>
              <a:rPr lang="en-IN" dirty="0"/>
              <a:t>              'Person’: [‘Rajesh’, ‘</a:t>
            </a:r>
            <a:r>
              <a:rPr lang="en-IN" dirty="0" err="1"/>
              <a:t>Pradeep</a:t>
            </a:r>
            <a:r>
              <a:rPr lang="en-IN" dirty="0"/>
              <a:t>’, ‘</a:t>
            </a:r>
            <a:r>
              <a:rPr lang="en-IN" dirty="0" err="1"/>
              <a:t>Amit</a:t>
            </a:r>
            <a:r>
              <a:rPr lang="en-IN" dirty="0"/>
              <a:t>’, ‘</a:t>
            </a:r>
            <a:r>
              <a:rPr lang="en-IN" dirty="0" err="1"/>
              <a:t>Rakesh</a:t>
            </a:r>
            <a:r>
              <a:rPr lang="en-IN" dirty="0"/>
              <a:t>’, ‘Suresh’, ‘Raj’],</a:t>
            </a:r>
            <a:endParaRPr dirty="0"/>
          </a:p>
          <a:p>
            <a:pPr marL="0" lvl="0" indent="0" algn="l" rtl="0">
              <a:lnSpc>
                <a:spcPct val="90000"/>
              </a:lnSpc>
              <a:spcBef>
                <a:spcPts val="1000"/>
              </a:spcBef>
              <a:spcAft>
                <a:spcPts val="0"/>
              </a:spcAft>
              <a:buClr>
                <a:schemeClr val="dk1"/>
              </a:buClr>
              <a:buSzPts val="2400"/>
              <a:buNone/>
            </a:pPr>
            <a:r>
              <a:rPr lang="en-IN" dirty="0"/>
              <a:t>              'Sales’: [200, 120, 340, 124, 243, 350]}</a:t>
            </a:r>
            <a:endParaRPr dirty="0"/>
          </a:p>
          <a:p>
            <a:pPr marL="0" lvl="0" indent="0" algn="l" rtl="0">
              <a:lnSpc>
                <a:spcPct val="90000"/>
              </a:lnSpc>
              <a:spcBef>
                <a:spcPts val="1000"/>
              </a:spcBef>
              <a:spcAft>
                <a:spcPts val="0"/>
              </a:spcAft>
              <a:buClr>
                <a:schemeClr val="dk1"/>
              </a:buClr>
              <a:buSzPts val="2400"/>
              <a:buNone/>
            </a:pPr>
            <a:r>
              <a:rPr lang="en-IN" dirty="0" err="1"/>
              <a:t>df</a:t>
            </a:r>
            <a:r>
              <a:rPr lang="en-IN" dirty="0"/>
              <a:t>=</a:t>
            </a:r>
            <a:r>
              <a:rPr lang="en-IN" dirty="0" err="1"/>
              <a:t>pd.DataFrame</a:t>
            </a:r>
            <a:r>
              <a:rPr lang="en-IN" dirty="0"/>
              <a:t>(data)	</a:t>
            </a:r>
            <a:endParaRPr dirty="0"/>
          </a:p>
          <a:p>
            <a:pPr marL="0" lvl="0" indent="0" algn="l" rtl="0">
              <a:lnSpc>
                <a:spcPct val="90000"/>
              </a:lnSpc>
              <a:spcBef>
                <a:spcPts val="1000"/>
              </a:spcBef>
              <a:spcAft>
                <a:spcPts val="0"/>
              </a:spcAft>
              <a:buClr>
                <a:schemeClr val="dk1"/>
              </a:buClr>
              <a:buSzPts val="2400"/>
              <a:buNone/>
            </a:pPr>
            <a:r>
              <a:rPr lang="en-IN" dirty="0" err="1"/>
              <a:t>df</a:t>
            </a:r>
            <a:endParaRPr dirty="0"/>
          </a:p>
          <a:p>
            <a:pPr marL="0" lvl="0" indent="0" algn="l" rtl="0">
              <a:lnSpc>
                <a:spcPct val="90000"/>
              </a:lnSpc>
              <a:spcBef>
                <a:spcPts val="1000"/>
              </a:spcBef>
              <a:spcAft>
                <a:spcPts val="0"/>
              </a:spcAft>
              <a:buClr>
                <a:schemeClr val="dk1"/>
              </a:buClr>
              <a:buSzPts val="2400"/>
              <a:buNone/>
            </a:pPr>
            <a:r>
              <a:rPr lang="en-IN" dirty="0" err="1"/>
              <a:t>df.groupby</a:t>
            </a:r>
            <a:r>
              <a:rPr lang="en-IN" dirty="0"/>
              <a:t>("Company").max()	</a:t>
            </a:r>
            <a:endParaRPr dirty="0"/>
          </a:p>
          <a:p>
            <a:pPr marL="228600" lvl="0" indent="-76200" algn="l" rtl="0">
              <a:lnSpc>
                <a:spcPct val="90000"/>
              </a:lnSpc>
              <a:spcBef>
                <a:spcPts val="1000"/>
              </a:spcBef>
              <a:spcAft>
                <a:spcPts val="0"/>
              </a:spcAft>
              <a:buClr>
                <a:schemeClr val="dk1"/>
              </a:buClr>
              <a:buSzPts val="2400"/>
              <a:buNone/>
            </a:pPr>
            <a:endParaRPr dirty="0"/>
          </a:p>
        </p:txBody>
      </p:sp>
      <p:sp>
        <p:nvSpPr>
          <p:cNvPr id="188" name="Google Shape;188;p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IN" dirty="0"/>
              <a:t>Finding unique value &amp; number of occurrence from </a:t>
            </a:r>
            <a:r>
              <a:rPr lang="en-IN" dirty="0" err="1"/>
              <a:t>Dataframe</a:t>
            </a:r>
            <a:endParaRPr dirty="0"/>
          </a:p>
        </p:txBody>
      </p:sp>
      <p:sp>
        <p:nvSpPr>
          <p:cNvPr id="194" name="Google Shape;194;p28"/>
          <p:cNvSpPr txBox="1">
            <a:spLocks noGrp="1"/>
          </p:cNvSpPr>
          <p:nvPr>
            <p:ph idx="1"/>
          </p:nvPr>
        </p:nvSpPr>
        <p:spPr>
          <a:xfrm>
            <a:off x="838200" y="1825625"/>
            <a:ext cx="10515600" cy="1682685"/>
          </a:xfrm>
          <a:prstGeom prst="rect">
            <a:avLst/>
          </a:prstGeom>
          <a:solidFill>
            <a:schemeClr val="accent6">
              <a:lumMod val="40000"/>
              <a:lumOff val="6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sz="2000" dirty="0" err="1"/>
              <a:t>df</a:t>
            </a:r>
            <a:r>
              <a:rPr lang="en-IN" sz="2000" dirty="0"/>
              <a:t> = </a:t>
            </a:r>
            <a:r>
              <a:rPr lang="en-IN" sz="2000" dirty="0" err="1"/>
              <a:t>pd.DataFrame</a:t>
            </a:r>
            <a:r>
              <a:rPr lang="en-IN" sz="2000" dirty="0"/>
              <a:t>({'col1':[1,2,3,4],'col2':[444,555,666,444],'col3':['</a:t>
            </a:r>
            <a:r>
              <a:rPr lang="en-IN" sz="2000" dirty="0" err="1"/>
              <a:t>abc</a:t>
            </a:r>
            <a:r>
              <a:rPr lang="en-IN" sz="2000" dirty="0"/>
              <a:t>','</a:t>
            </a:r>
            <a:r>
              <a:rPr lang="en-IN" sz="2000" dirty="0" err="1"/>
              <a:t>def</a:t>
            </a:r>
            <a:r>
              <a:rPr lang="en-IN" sz="2000" dirty="0"/>
              <a:t>','</a:t>
            </a:r>
            <a:r>
              <a:rPr lang="en-IN" sz="2000" dirty="0" err="1"/>
              <a:t>ghi</a:t>
            </a:r>
            <a:r>
              <a:rPr lang="en-IN" sz="2000" dirty="0"/>
              <a:t>','xyz’]})</a:t>
            </a:r>
            <a:endParaRPr sz="2000" dirty="0"/>
          </a:p>
          <a:p>
            <a:pPr marL="0" lvl="0" indent="0" algn="l" rtl="0">
              <a:lnSpc>
                <a:spcPct val="90000"/>
              </a:lnSpc>
              <a:spcBef>
                <a:spcPts val="1000"/>
              </a:spcBef>
              <a:spcAft>
                <a:spcPts val="0"/>
              </a:spcAft>
              <a:buClr>
                <a:schemeClr val="dk1"/>
              </a:buClr>
              <a:buSzPts val="2400"/>
              <a:buNone/>
            </a:pPr>
            <a:r>
              <a:rPr lang="en-IN" sz="2000" dirty="0"/>
              <a:t># </a:t>
            </a:r>
            <a:r>
              <a:rPr lang="en-IN" sz="2000" dirty="0">
                <a:solidFill>
                  <a:srgbClr val="FF0000"/>
                </a:solidFill>
              </a:rPr>
              <a:t>col1, col2 &amp; col3 are column labels, each column have their own values</a:t>
            </a:r>
            <a:endParaRPr sz="2000" dirty="0">
              <a:solidFill>
                <a:srgbClr val="FF0000"/>
              </a:solidFill>
            </a:endParaRPr>
          </a:p>
          <a:p>
            <a:pPr marL="0" lvl="0" indent="0" algn="l" rtl="0">
              <a:lnSpc>
                <a:spcPct val="90000"/>
              </a:lnSpc>
              <a:spcBef>
                <a:spcPts val="1000"/>
              </a:spcBef>
              <a:spcAft>
                <a:spcPts val="0"/>
              </a:spcAft>
              <a:buClr>
                <a:schemeClr val="dk1"/>
              </a:buClr>
              <a:buSzPts val="2400"/>
              <a:buNone/>
            </a:pPr>
            <a:r>
              <a:rPr lang="en-IN" sz="2000" dirty="0" err="1"/>
              <a:t>df</a:t>
            </a:r>
            <a:r>
              <a:rPr lang="en-IN" sz="2000" dirty="0"/>
              <a:t>['col2'].unique()		#</a:t>
            </a:r>
            <a:r>
              <a:rPr lang="en-IN" sz="2000" dirty="0">
                <a:solidFill>
                  <a:srgbClr val="FF0000"/>
                </a:solidFill>
              </a:rPr>
              <a:t>fetches the unique values available in column</a:t>
            </a:r>
            <a:endParaRPr sz="2000" dirty="0">
              <a:solidFill>
                <a:srgbClr val="FF0000"/>
              </a:solidFill>
            </a:endParaRPr>
          </a:p>
          <a:p>
            <a:pPr marL="0" lvl="0" indent="0" algn="l" rtl="0">
              <a:lnSpc>
                <a:spcPct val="90000"/>
              </a:lnSpc>
              <a:spcBef>
                <a:spcPts val="1000"/>
              </a:spcBef>
              <a:spcAft>
                <a:spcPts val="0"/>
              </a:spcAft>
              <a:buClr>
                <a:schemeClr val="dk1"/>
              </a:buClr>
              <a:buSzPts val="2400"/>
              <a:buNone/>
            </a:pPr>
            <a:r>
              <a:rPr lang="en-IN" sz="2000" dirty="0" err="1"/>
              <a:t>df</a:t>
            </a:r>
            <a:r>
              <a:rPr lang="en-IN" sz="2000" dirty="0"/>
              <a:t>['col2'].</a:t>
            </a:r>
            <a:r>
              <a:rPr lang="en-IN" sz="2000" dirty="0" err="1"/>
              <a:t>value_counts</a:t>
            </a:r>
            <a:r>
              <a:rPr lang="en-IN" sz="2000" dirty="0"/>
              <a:t>()	# </a:t>
            </a:r>
            <a:r>
              <a:rPr lang="en-IN" sz="2000" dirty="0">
                <a:solidFill>
                  <a:srgbClr val="FF0000"/>
                </a:solidFill>
              </a:rPr>
              <a:t>count number of occurrence of every value</a:t>
            </a:r>
            <a:endParaRPr sz="2000" dirty="0">
              <a:solidFill>
                <a:srgbClr val="FF0000"/>
              </a:solidFill>
            </a:endParaRPr>
          </a:p>
        </p:txBody>
      </p:sp>
      <p:sp>
        <p:nvSpPr>
          <p:cNvPr id="195" name="Google Shape;195;p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818" y="1079085"/>
            <a:ext cx="10180955" cy="2029460"/>
          </a:xfrm>
          <a:prstGeom prst="rect">
            <a:avLst/>
          </a:prstGeom>
        </p:spPr>
        <p:txBody>
          <a:bodyPr vert="horz" wrap="square" lIns="0" tIns="253365" rIns="0" bIns="0" rtlCol="0">
            <a:spAutoFit/>
          </a:bodyPr>
          <a:lstStyle/>
          <a:p>
            <a:pPr marL="12700">
              <a:lnSpc>
                <a:spcPct val="100000"/>
              </a:lnSpc>
              <a:spcBef>
                <a:spcPts val="1995"/>
              </a:spcBef>
            </a:pPr>
            <a:r>
              <a:rPr spc="-10" dirty="0"/>
              <a:t>Introduction </a:t>
            </a:r>
            <a:r>
              <a:rPr dirty="0"/>
              <a:t>to</a:t>
            </a:r>
            <a:r>
              <a:rPr spc="-10" dirty="0"/>
              <a:t> </a:t>
            </a:r>
            <a:r>
              <a:rPr dirty="0"/>
              <a:t>Matplotlib</a:t>
            </a:r>
          </a:p>
          <a:p>
            <a:pPr marL="2284095" marR="5080" indent="-2000250">
              <a:lnSpc>
                <a:spcPts val="5020"/>
              </a:lnSpc>
              <a:spcBef>
                <a:spcPts val="440"/>
              </a:spcBef>
            </a:pPr>
            <a:r>
              <a:rPr sz="2800" b="0" i="1" spc="-20" dirty="0">
                <a:latin typeface="Arial"/>
                <a:cs typeface="Arial"/>
              </a:rPr>
              <a:t>“We </a:t>
            </a:r>
            <a:r>
              <a:rPr sz="2800" b="0" i="1" spc="-5" dirty="0">
                <a:latin typeface="Arial"/>
                <a:cs typeface="Arial"/>
              </a:rPr>
              <a:t>humans are typical </a:t>
            </a:r>
            <a:r>
              <a:rPr sz="2800" b="0" i="1" dirty="0">
                <a:latin typeface="Arial"/>
                <a:cs typeface="Arial"/>
              </a:rPr>
              <a:t>visual creatures: </a:t>
            </a:r>
            <a:r>
              <a:rPr sz="2800" b="0" i="1" spc="-5" dirty="0">
                <a:latin typeface="Arial"/>
                <a:cs typeface="Arial"/>
              </a:rPr>
              <a:t>we understand things  better when we </a:t>
            </a:r>
            <a:r>
              <a:rPr sz="2800" b="0" i="1" dirty="0">
                <a:latin typeface="Arial"/>
                <a:cs typeface="Arial"/>
              </a:rPr>
              <a:t>see </a:t>
            </a:r>
            <a:r>
              <a:rPr sz="2800" b="0" i="1" spc="-5" dirty="0">
                <a:latin typeface="Arial"/>
                <a:cs typeface="Arial"/>
              </a:rPr>
              <a:t>things</a:t>
            </a:r>
            <a:r>
              <a:rPr sz="2800" b="0" i="1" spc="-35" dirty="0">
                <a:latin typeface="Arial"/>
                <a:cs typeface="Arial"/>
              </a:rPr>
              <a:t> </a:t>
            </a:r>
            <a:r>
              <a:rPr sz="2800" b="0" i="1" dirty="0">
                <a:latin typeface="Arial"/>
                <a:cs typeface="Arial"/>
              </a:rPr>
              <a:t>visualized”</a:t>
            </a:r>
            <a:endParaRPr sz="2800">
              <a:latin typeface="Arial"/>
              <a:cs typeface="Arial"/>
            </a:endParaRPr>
          </a:p>
        </p:txBody>
      </p:sp>
      <p:sp>
        <p:nvSpPr>
          <p:cNvPr id="3" name="object 3"/>
          <p:cNvSpPr/>
          <p:nvPr/>
        </p:nvSpPr>
        <p:spPr>
          <a:xfrm>
            <a:off x="11114784" y="6513747"/>
            <a:ext cx="60325" cy="99695"/>
          </a:xfrm>
          <a:custGeom>
            <a:avLst/>
            <a:gdLst/>
            <a:ahLst/>
            <a:cxnLst/>
            <a:rect l="l" t="t" r="r" b="b"/>
            <a:pathLst>
              <a:path w="60325" h="99695">
                <a:moveTo>
                  <a:pt x="31749" y="99268"/>
                </a:moveTo>
                <a:lnTo>
                  <a:pt x="23217" y="99268"/>
                </a:lnTo>
                <a:lnTo>
                  <a:pt x="20190" y="98970"/>
                </a:lnTo>
                <a:lnTo>
                  <a:pt x="0" y="84087"/>
                </a:lnTo>
                <a:lnTo>
                  <a:pt x="148" y="82847"/>
                </a:lnTo>
                <a:lnTo>
                  <a:pt x="843" y="81458"/>
                </a:lnTo>
                <a:lnTo>
                  <a:pt x="1339" y="81111"/>
                </a:lnTo>
                <a:lnTo>
                  <a:pt x="2430" y="81111"/>
                </a:lnTo>
                <a:lnTo>
                  <a:pt x="7590" y="83939"/>
                </a:lnTo>
                <a:lnTo>
                  <a:pt x="11757" y="85725"/>
                </a:lnTo>
                <a:lnTo>
                  <a:pt x="19595" y="88155"/>
                </a:lnTo>
                <a:lnTo>
                  <a:pt x="22671" y="88553"/>
                </a:lnTo>
                <a:lnTo>
                  <a:pt x="29319" y="88553"/>
                </a:lnTo>
                <a:lnTo>
                  <a:pt x="45987" y="73917"/>
                </a:lnTo>
                <a:lnTo>
                  <a:pt x="45987" y="68659"/>
                </a:lnTo>
                <a:lnTo>
                  <a:pt x="11608" y="53280"/>
                </a:lnTo>
                <a:lnTo>
                  <a:pt x="10864" y="52783"/>
                </a:lnTo>
                <a:lnTo>
                  <a:pt x="9773" y="50204"/>
                </a:lnTo>
                <a:lnTo>
                  <a:pt x="9822" y="45987"/>
                </a:lnTo>
                <a:lnTo>
                  <a:pt x="10269" y="44797"/>
                </a:lnTo>
                <a:lnTo>
                  <a:pt x="11459" y="43606"/>
                </a:lnTo>
                <a:lnTo>
                  <a:pt x="12253" y="43308"/>
                </a:lnTo>
                <a:lnTo>
                  <a:pt x="24407" y="43308"/>
                </a:lnTo>
                <a:lnTo>
                  <a:pt x="27334" y="42912"/>
                </a:lnTo>
                <a:lnTo>
                  <a:pt x="42118" y="28078"/>
                </a:lnTo>
                <a:lnTo>
                  <a:pt x="42118" y="23316"/>
                </a:lnTo>
                <a:lnTo>
                  <a:pt x="29021" y="10566"/>
                </a:lnTo>
                <a:lnTo>
                  <a:pt x="23465" y="10566"/>
                </a:lnTo>
                <a:lnTo>
                  <a:pt x="20835" y="11013"/>
                </a:lnTo>
                <a:lnTo>
                  <a:pt x="13940" y="13741"/>
                </a:lnTo>
                <a:lnTo>
                  <a:pt x="8582" y="16668"/>
                </a:lnTo>
                <a:lnTo>
                  <a:pt x="6101" y="18355"/>
                </a:lnTo>
                <a:lnTo>
                  <a:pt x="5258" y="18752"/>
                </a:lnTo>
                <a:lnTo>
                  <a:pt x="3522" y="18504"/>
                </a:lnTo>
                <a:lnTo>
                  <a:pt x="2778" y="16966"/>
                </a:lnTo>
                <a:lnTo>
                  <a:pt x="2678" y="11757"/>
                </a:lnTo>
                <a:lnTo>
                  <a:pt x="3770" y="8681"/>
                </a:lnTo>
                <a:lnTo>
                  <a:pt x="25697" y="0"/>
                </a:lnTo>
                <a:lnTo>
                  <a:pt x="33337" y="0"/>
                </a:lnTo>
                <a:lnTo>
                  <a:pt x="55810" y="20191"/>
                </a:lnTo>
                <a:lnTo>
                  <a:pt x="55810" y="26739"/>
                </a:lnTo>
                <a:lnTo>
                  <a:pt x="37802" y="47178"/>
                </a:lnTo>
                <a:lnTo>
                  <a:pt x="37802" y="47327"/>
                </a:lnTo>
                <a:lnTo>
                  <a:pt x="60275" y="67171"/>
                </a:lnTo>
                <a:lnTo>
                  <a:pt x="60275" y="74612"/>
                </a:lnTo>
                <a:lnTo>
                  <a:pt x="44896" y="95795"/>
                </a:lnTo>
                <a:lnTo>
                  <a:pt x="36462" y="98573"/>
                </a:lnTo>
                <a:close/>
              </a:path>
            </a:pathLst>
          </a:custGeom>
          <a:solidFill>
            <a:srgbClr val="878787"/>
          </a:solidFill>
        </p:spPr>
        <p:txBody>
          <a:bodyPr wrap="square" lIns="0" tIns="0" rIns="0" bIns="0" rtlCol="0"/>
          <a:lstStyle/>
          <a:p>
            <a:endParaRPr/>
          </a:p>
        </p:txBody>
      </p:sp>
      <p:sp>
        <p:nvSpPr>
          <p:cNvPr id="4" name="object 4"/>
          <p:cNvSpPr txBox="1"/>
          <p:nvPr/>
        </p:nvSpPr>
        <p:spPr>
          <a:xfrm>
            <a:off x="768877" y="3725035"/>
            <a:ext cx="10718800" cy="2543810"/>
          </a:xfrm>
          <a:prstGeom prst="rect">
            <a:avLst/>
          </a:prstGeom>
        </p:spPr>
        <p:txBody>
          <a:bodyPr vert="horz" wrap="square" lIns="0" tIns="66040" rIns="0" bIns="0" rtlCol="0">
            <a:spAutoFit/>
          </a:bodyPr>
          <a:lstStyle/>
          <a:p>
            <a:pPr marL="281305" marR="341630" indent="-269240">
              <a:lnSpc>
                <a:spcPts val="2470"/>
              </a:lnSpc>
              <a:spcBef>
                <a:spcPts val="520"/>
              </a:spcBef>
              <a:buClr>
                <a:srgbClr val="000000"/>
              </a:buClr>
              <a:buSzPct val="120000"/>
              <a:buFont typeface="Noto Sans Symbols"/>
              <a:buChar char="∙"/>
              <a:tabLst>
                <a:tab pos="281305" algn="l"/>
                <a:tab pos="281940" algn="l"/>
              </a:tabLst>
            </a:pPr>
            <a:r>
              <a:rPr sz="2000" spc="-114" dirty="0">
                <a:solidFill>
                  <a:srgbClr val="001F5E"/>
                </a:solidFill>
                <a:latin typeface="Arial"/>
                <a:cs typeface="Arial"/>
              </a:rPr>
              <a:t>To </a:t>
            </a:r>
            <a:r>
              <a:rPr sz="2000" dirty="0">
                <a:solidFill>
                  <a:srgbClr val="001F5E"/>
                </a:solidFill>
                <a:latin typeface="Arial"/>
                <a:cs typeface="Arial"/>
              </a:rPr>
              <a:t>make </a:t>
            </a:r>
            <a:r>
              <a:rPr sz="2000" spc="-5" dirty="0">
                <a:solidFill>
                  <a:srgbClr val="001F5E"/>
                </a:solidFill>
                <a:latin typeface="Arial"/>
                <a:cs typeface="Arial"/>
              </a:rPr>
              <a:t>necessary </a:t>
            </a:r>
            <a:r>
              <a:rPr sz="2000" dirty="0">
                <a:solidFill>
                  <a:srgbClr val="001F5E"/>
                </a:solidFill>
                <a:latin typeface="Arial"/>
                <a:cs typeface="Arial"/>
              </a:rPr>
              <a:t>statistical </a:t>
            </a:r>
            <a:r>
              <a:rPr sz="2000" spc="-5" dirty="0">
                <a:solidFill>
                  <a:srgbClr val="001F5E"/>
                </a:solidFill>
                <a:latin typeface="Arial"/>
                <a:cs typeface="Arial"/>
              </a:rPr>
              <a:t>inferences, it becomes necessary to </a:t>
            </a:r>
            <a:r>
              <a:rPr sz="2000" dirty="0">
                <a:solidFill>
                  <a:srgbClr val="001F5E"/>
                </a:solidFill>
                <a:latin typeface="Arial"/>
                <a:cs typeface="Arial"/>
              </a:rPr>
              <a:t>visualize your </a:t>
            </a:r>
            <a:r>
              <a:rPr sz="2000" spc="-5" dirty="0">
                <a:solidFill>
                  <a:srgbClr val="001F5E"/>
                </a:solidFill>
                <a:latin typeface="Arial"/>
                <a:cs typeface="Arial"/>
              </a:rPr>
              <a:t>data and  </a:t>
            </a:r>
            <a:r>
              <a:rPr sz="2000" dirty="0">
                <a:solidFill>
                  <a:srgbClr val="001F5E"/>
                </a:solidFill>
                <a:latin typeface="Arial"/>
                <a:cs typeface="Arial"/>
              </a:rPr>
              <a:t>Matplotlib </a:t>
            </a:r>
            <a:r>
              <a:rPr sz="2000" spc="-5" dirty="0">
                <a:solidFill>
                  <a:srgbClr val="001F5E"/>
                </a:solidFill>
                <a:latin typeface="Arial"/>
                <a:cs typeface="Arial"/>
              </a:rPr>
              <a:t>is one </a:t>
            </a:r>
            <a:r>
              <a:rPr sz="2000" dirty="0">
                <a:solidFill>
                  <a:srgbClr val="001F5E"/>
                </a:solidFill>
                <a:latin typeface="Arial"/>
                <a:cs typeface="Arial"/>
              </a:rPr>
              <a:t>such solution </a:t>
            </a:r>
            <a:r>
              <a:rPr sz="2000" spc="-5" dirty="0">
                <a:solidFill>
                  <a:srgbClr val="001F5E"/>
                </a:solidFill>
                <a:latin typeface="Arial"/>
                <a:cs typeface="Arial"/>
              </a:rPr>
              <a:t>for the Python</a:t>
            </a:r>
            <a:r>
              <a:rPr sz="2000" spc="-35" dirty="0">
                <a:solidFill>
                  <a:srgbClr val="001F5E"/>
                </a:solidFill>
                <a:latin typeface="Arial"/>
                <a:cs typeface="Arial"/>
              </a:rPr>
              <a:t> </a:t>
            </a:r>
            <a:r>
              <a:rPr sz="2000" spc="-5" dirty="0">
                <a:solidFill>
                  <a:srgbClr val="001F5E"/>
                </a:solidFill>
                <a:latin typeface="Arial"/>
                <a:cs typeface="Arial"/>
              </a:rPr>
              <a:t>users.</a:t>
            </a:r>
            <a:endParaRPr sz="2000" dirty="0">
              <a:latin typeface="Arial"/>
              <a:cs typeface="Arial"/>
            </a:endParaRPr>
          </a:p>
          <a:p>
            <a:pPr marL="281305" marR="5080" indent="-269240">
              <a:lnSpc>
                <a:spcPts val="2460"/>
              </a:lnSpc>
              <a:spcBef>
                <a:spcPts val="1525"/>
              </a:spcBef>
              <a:buClr>
                <a:srgbClr val="000000"/>
              </a:buClr>
              <a:buSzPct val="120000"/>
              <a:buFont typeface="Noto Sans Symbols"/>
              <a:buChar char="∙"/>
              <a:tabLst>
                <a:tab pos="281305" algn="l"/>
                <a:tab pos="281940" algn="l"/>
              </a:tabLst>
            </a:pPr>
            <a:r>
              <a:rPr sz="2000" dirty="0">
                <a:solidFill>
                  <a:srgbClr val="001F5E"/>
                </a:solidFill>
                <a:latin typeface="Arial"/>
                <a:cs typeface="Arial"/>
              </a:rPr>
              <a:t>matplotlib.pyplot </a:t>
            </a:r>
            <a:r>
              <a:rPr sz="2000" spc="-5" dirty="0">
                <a:solidFill>
                  <a:srgbClr val="001F5E"/>
                </a:solidFill>
                <a:latin typeface="Arial"/>
                <a:cs typeface="Arial"/>
              </a:rPr>
              <a:t>is </a:t>
            </a:r>
            <a:r>
              <a:rPr sz="2000" dirty="0">
                <a:solidFill>
                  <a:srgbClr val="001F5E"/>
                </a:solidFill>
                <a:latin typeface="Arial"/>
                <a:cs typeface="Arial"/>
              </a:rPr>
              <a:t>a </a:t>
            </a:r>
            <a:r>
              <a:rPr sz="2000" spc="-5" dirty="0">
                <a:solidFill>
                  <a:srgbClr val="001F5E"/>
                </a:solidFill>
                <a:latin typeface="Arial"/>
                <a:cs typeface="Arial"/>
              </a:rPr>
              <a:t>plotting library used for 2D graphics in python programming language. It  </a:t>
            </a:r>
            <a:r>
              <a:rPr sz="2000" dirty="0">
                <a:solidFill>
                  <a:srgbClr val="001F5E"/>
                </a:solidFill>
                <a:latin typeface="Arial"/>
                <a:cs typeface="Arial"/>
              </a:rPr>
              <a:t>can </a:t>
            </a:r>
            <a:r>
              <a:rPr sz="2000" spc="-5" dirty="0">
                <a:solidFill>
                  <a:srgbClr val="001F5E"/>
                </a:solidFill>
                <a:latin typeface="Arial"/>
                <a:cs typeface="Arial"/>
              </a:rPr>
              <a:t>be used in python</a:t>
            </a:r>
            <a:r>
              <a:rPr sz="2000" spc="-15" dirty="0">
                <a:solidFill>
                  <a:srgbClr val="001F5E"/>
                </a:solidFill>
                <a:latin typeface="Arial"/>
                <a:cs typeface="Arial"/>
              </a:rPr>
              <a:t> </a:t>
            </a:r>
            <a:r>
              <a:rPr sz="2000" dirty="0">
                <a:solidFill>
                  <a:srgbClr val="001F5E"/>
                </a:solidFill>
                <a:latin typeface="Arial"/>
                <a:cs typeface="Arial"/>
              </a:rPr>
              <a:t>scripts,</a:t>
            </a:r>
            <a:endParaRPr sz="2000" dirty="0">
              <a:latin typeface="Arial"/>
              <a:cs typeface="Arial"/>
            </a:endParaRPr>
          </a:p>
          <a:p>
            <a:pPr marL="281940" indent="-269240">
              <a:lnSpc>
                <a:spcPct val="100000"/>
              </a:lnSpc>
              <a:spcBef>
                <a:spcPts val="1090"/>
              </a:spcBef>
              <a:buClr>
                <a:srgbClr val="000000"/>
              </a:buClr>
              <a:buSzPct val="120000"/>
              <a:buFont typeface="Noto Sans Symbols"/>
              <a:buChar char="∙"/>
              <a:tabLst>
                <a:tab pos="281940" algn="l"/>
                <a:tab pos="282575" algn="l"/>
              </a:tabLst>
            </a:pPr>
            <a:r>
              <a:rPr sz="2000" dirty="0">
                <a:solidFill>
                  <a:srgbClr val="001F5E"/>
                </a:solidFill>
                <a:latin typeface="Arial"/>
                <a:cs typeface="Arial"/>
              </a:rPr>
              <a:t>shell, </a:t>
            </a:r>
            <a:r>
              <a:rPr sz="2000" spc="-5" dirty="0">
                <a:solidFill>
                  <a:srgbClr val="001F5E"/>
                </a:solidFill>
                <a:latin typeface="Arial"/>
                <a:cs typeface="Arial"/>
              </a:rPr>
              <a:t>web application </a:t>
            </a:r>
            <a:r>
              <a:rPr sz="2000" dirty="0">
                <a:solidFill>
                  <a:srgbClr val="001F5E"/>
                </a:solidFill>
                <a:latin typeface="Arial"/>
                <a:cs typeface="Arial"/>
              </a:rPr>
              <a:t>servers </a:t>
            </a:r>
            <a:r>
              <a:rPr sz="2000" spc="-5" dirty="0">
                <a:solidFill>
                  <a:srgbClr val="001F5E"/>
                </a:solidFill>
                <a:latin typeface="Arial"/>
                <a:cs typeface="Arial"/>
              </a:rPr>
              <a:t>and other graphical user interface</a:t>
            </a:r>
            <a:r>
              <a:rPr sz="2000" spc="-30" dirty="0">
                <a:solidFill>
                  <a:srgbClr val="001F5E"/>
                </a:solidFill>
                <a:latin typeface="Arial"/>
                <a:cs typeface="Arial"/>
              </a:rPr>
              <a:t> </a:t>
            </a:r>
            <a:r>
              <a:rPr sz="2000" spc="-5" dirty="0">
                <a:solidFill>
                  <a:srgbClr val="001F5E"/>
                </a:solidFill>
                <a:latin typeface="Arial"/>
                <a:cs typeface="Arial"/>
              </a:rPr>
              <a:t>toolkits.</a:t>
            </a:r>
            <a:endParaRPr sz="2000" dirty="0">
              <a:latin typeface="Arial"/>
              <a:cs typeface="Arial"/>
            </a:endParaRPr>
          </a:p>
          <a:p>
            <a:pPr marL="281940" indent="-269240">
              <a:lnSpc>
                <a:spcPct val="100000"/>
              </a:lnSpc>
              <a:spcBef>
                <a:spcPts val="1170"/>
              </a:spcBef>
              <a:buClr>
                <a:srgbClr val="000000"/>
              </a:buClr>
              <a:buSzPct val="120000"/>
              <a:buFont typeface="Noto Sans Symbols"/>
              <a:buChar char="∙"/>
              <a:tabLst>
                <a:tab pos="281940" algn="l"/>
                <a:tab pos="282575" algn="l"/>
              </a:tabLst>
            </a:pPr>
            <a:r>
              <a:rPr sz="2000" spc="-5" dirty="0">
                <a:solidFill>
                  <a:srgbClr val="001F5E"/>
                </a:solidFill>
                <a:latin typeface="Arial"/>
                <a:cs typeface="Arial"/>
              </a:rPr>
              <a:t>It is </a:t>
            </a:r>
            <a:r>
              <a:rPr sz="2000" dirty="0">
                <a:solidFill>
                  <a:srgbClr val="001F5E"/>
                </a:solidFill>
                <a:latin typeface="Arial"/>
                <a:cs typeface="Arial"/>
              </a:rPr>
              <a:t>a very </a:t>
            </a:r>
            <a:r>
              <a:rPr sz="2000" spc="-5" dirty="0">
                <a:solidFill>
                  <a:srgbClr val="001F5E"/>
                </a:solidFill>
                <a:latin typeface="Arial"/>
                <a:cs typeface="Arial"/>
              </a:rPr>
              <a:t>powerful plotting library useful for those working with Python and</a:t>
            </a:r>
            <a:r>
              <a:rPr sz="2000" spc="-35" dirty="0">
                <a:solidFill>
                  <a:srgbClr val="001F5E"/>
                </a:solidFill>
                <a:latin typeface="Arial"/>
                <a:cs typeface="Arial"/>
              </a:rPr>
              <a:t> </a:t>
            </a:r>
            <a:r>
              <a:rPr sz="2000" spc="-30" dirty="0">
                <a:solidFill>
                  <a:srgbClr val="001F5E"/>
                </a:solidFill>
                <a:latin typeface="Arial"/>
                <a:cs typeface="Arial"/>
              </a:rPr>
              <a:t>NumPy.</a:t>
            </a:r>
            <a:endParaRPr sz="2000" dirty="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gn="ctr">
              <a:lnSpc>
                <a:spcPct val="100000"/>
              </a:lnSpc>
              <a:spcBef>
                <a:spcPts val="100"/>
              </a:spcBef>
            </a:pPr>
            <a:r>
              <a:rPr b="1" dirty="0"/>
              <a:t>Matplotlib </a:t>
            </a:r>
            <a:r>
              <a:rPr b="1" spc="-10" dirty="0"/>
              <a:t>Figure</a:t>
            </a:r>
            <a:r>
              <a:rPr b="1" spc="-100" dirty="0"/>
              <a:t> </a:t>
            </a:r>
            <a:r>
              <a:rPr b="1" spc="-5" dirty="0"/>
              <a:t>Components</a:t>
            </a:r>
          </a:p>
        </p:txBody>
      </p:sp>
      <p:sp>
        <p:nvSpPr>
          <p:cNvPr id="3" name="object 3"/>
          <p:cNvSpPr txBox="1"/>
          <p:nvPr/>
        </p:nvSpPr>
        <p:spPr>
          <a:xfrm>
            <a:off x="769598" y="2196828"/>
            <a:ext cx="6642422" cy="2835910"/>
          </a:xfrm>
          <a:prstGeom prst="rect">
            <a:avLst/>
          </a:prstGeom>
        </p:spPr>
        <p:txBody>
          <a:bodyPr vert="horz" wrap="square" lIns="0" tIns="12700" rIns="0" bIns="0" rtlCol="0">
            <a:spAutoFit/>
          </a:bodyPr>
          <a:lstStyle/>
          <a:p>
            <a:pPr marL="281305" indent="-269240">
              <a:lnSpc>
                <a:spcPct val="100000"/>
              </a:lnSpc>
              <a:spcBef>
                <a:spcPts val="100"/>
              </a:spcBef>
              <a:buSzPct val="120000"/>
              <a:buFont typeface="Noto Sans Symbols"/>
              <a:buChar char="∙"/>
              <a:tabLst>
                <a:tab pos="281305" algn="l"/>
                <a:tab pos="281940" algn="l"/>
              </a:tabLst>
            </a:pPr>
            <a:r>
              <a:rPr sz="2000" dirty="0">
                <a:latin typeface="Arial"/>
                <a:cs typeface="Arial"/>
              </a:rPr>
              <a:t>A Matplotlib </a:t>
            </a:r>
            <a:r>
              <a:rPr sz="2000" spc="-5" dirty="0">
                <a:latin typeface="Arial"/>
                <a:cs typeface="Arial"/>
              </a:rPr>
              <a:t>figure </a:t>
            </a:r>
            <a:r>
              <a:rPr sz="2000" dirty="0">
                <a:latin typeface="Arial"/>
                <a:cs typeface="Arial"/>
              </a:rPr>
              <a:t>can </a:t>
            </a:r>
            <a:r>
              <a:rPr sz="2000" spc="-5" dirty="0">
                <a:latin typeface="Arial"/>
                <a:cs typeface="Arial"/>
              </a:rPr>
              <a:t>be </a:t>
            </a:r>
            <a:r>
              <a:rPr sz="2000" dirty="0">
                <a:latin typeface="Arial"/>
                <a:cs typeface="Arial"/>
              </a:rPr>
              <a:t>categorized </a:t>
            </a:r>
            <a:r>
              <a:rPr sz="2000" spc="-5" dirty="0">
                <a:latin typeface="Arial"/>
                <a:cs typeface="Arial"/>
              </a:rPr>
              <a:t>into </a:t>
            </a:r>
            <a:r>
              <a:rPr sz="2000" dirty="0">
                <a:latin typeface="Arial"/>
                <a:cs typeface="Arial"/>
              </a:rPr>
              <a:t>several </a:t>
            </a:r>
            <a:r>
              <a:rPr sz="2000" spc="-5" dirty="0">
                <a:latin typeface="Arial"/>
                <a:cs typeface="Arial"/>
              </a:rPr>
              <a:t>parts as</a:t>
            </a:r>
            <a:r>
              <a:rPr sz="2000" spc="-215" dirty="0">
                <a:latin typeface="Arial"/>
                <a:cs typeface="Arial"/>
              </a:rPr>
              <a:t> </a:t>
            </a:r>
            <a:r>
              <a:rPr sz="2000" spc="-5" dirty="0">
                <a:latin typeface="Arial"/>
                <a:cs typeface="Arial"/>
              </a:rPr>
              <a:t>below:</a:t>
            </a:r>
            <a:endParaRPr sz="2000" dirty="0">
              <a:latin typeface="Arial"/>
              <a:cs typeface="Arial"/>
            </a:endParaRPr>
          </a:p>
          <a:p>
            <a:pPr marL="737870" lvl="1" indent="-374015">
              <a:lnSpc>
                <a:spcPct val="100000"/>
              </a:lnSpc>
              <a:spcBef>
                <a:spcPts val="1970"/>
              </a:spcBef>
              <a:buClr>
                <a:srgbClr val="000000"/>
              </a:buClr>
              <a:buSzPct val="120000"/>
              <a:buFont typeface="Courier New"/>
              <a:buChar char="o"/>
              <a:tabLst>
                <a:tab pos="738505" algn="l"/>
              </a:tabLst>
            </a:pPr>
            <a:r>
              <a:rPr sz="2000" b="1" spc="-5" dirty="0">
                <a:solidFill>
                  <a:srgbClr val="BF0000"/>
                </a:solidFill>
                <a:latin typeface="Arial"/>
                <a:cs typeface="Arial"/>
              </a:rPr>
              <a:t>Figure</a:t>
            </a:r>
            <a:endParaRPr sz="2000" dirty="0">
              <a:latin typeface="Arial"/>
              <a:cs typeface="Arial"/>
            </a:endParaRPr>
          </a:p>
          <a:p>
            <a:pPr marL="737870" lvl="1" indent="-374015">
              <a:lnSpc>
                <a:spcPct val="100000"/>
              </a:lnSpc>
              <a:spcBef>
                <a:spcPts val="1915"/>
              </a:spcBef>
              <a:buClr>
                <a:srgbClr val="000000"/>
              </a:buClr>
              <a:buSzPct val="120000"/>
              <a:buFont typeface="Courier New"/>
              <a:buChar char="o"/>
              <a:tabLst>
                <a:tab pos="738505" algn="l"/>
              </a:tabLst>
            </a:pPr>
            <a:r>
              <a:rPr sz="2000" b="1" spc="-5" dirty="0">
                <a:solidFill>
                  <a:srgbClr val="001F5E"/>
                </a:solidFill>
                <a:latin typeface="Arial"/>
                <a:cs typeface="Arial"/>
              </a:rPr>
              <a:t>Axes</a:t>
            </a:r>
            <a:endParaRPr sz="2000" dirty="0">
              <a:latin typeface="Arial"/>
              <a:cs typeface="Arial"/>
            </a:endParaRPr>
          </a:p>
          <a:p>
            <a:pPr marL="737870" lvl="1" indent="-374015">
              <a:lnSpc>
                <a:spcPct val="100000"/>
              </a:lnSpc>
              <a:spcBef>
                <a:spcPts val="1914"/>
              </a:spcBef>
              <a:buClr>
                <a:srgbClr val="000000"/>
              </a:buClr>
              <a:buSzPct val="120000"/>
              <a:buFont typeface="Courier New"/>
              <a:buChar char="o"/>
              <a:tabLst>
                <a:tab pos="738505" algn="l"/>
              </a:tabLst>
            </a:pPr>
            <a:r>
              <a:rPr sz="2000" b="1" spc="-5" dirty="0">
                <a:solidFill>
                  <a:srgbClr val="528234"/>
                </a:solidFill>
                <a:latin typeface="Arial"/>
                <a:cs typeface="Arial"/>
              </a:rPr>
              <a:t>Axis</a:t>
            </a:r>
            <a:endParaRPr sz="2000" dirty="0">
              <a:latin typeface="Arial"/>
              <a:cs typeface="Arial"/>
            </a:endParaRPr>
          </a:p>
          <a:p>
            <a:pPr marL="737870" lvl="1" indent="-374015">
              <a:lnSpc>
                <a:spcPct val="100000"/>
              </a:lnSpc>
              <a:spcBef>
                <a:spcPts val="1930"/>
              </a:spcBef>
              <a:buClr>
                <a:srgbClr val="000000"/>
              </a:buClr>
              <a:buSzPct val="120000"/>
              <a:buFont typeface="Courier New"/>
              <a:buChar char="o"/>
              <a:tabLst>
                <a:tab pos="738505" algn="l"/>
              </a:tabLst>
            </a:pPr>
            <a:r>
              <a:rPr sz="2000" b="1" spc="-5" dirty="0">
                <a:solidFill>
                  <a:srgbClr val="00AEEF"/>
                </a:solidFill>
                <a:latin typeface="Arial"/>
                <a:cs typeface="Arial"/>
              </a:rPr>
              <a:t>Artist</a:t>
            </a:r>
            <a:endParaRPr sz="2000" dirty="0">
              <a:latin typeface="Arial"/>
              <a:cs typeface="Arial"/>
            </a:endParaRPr>
          </a:p>
        </p:txBody>
      </p:sp>
      <p:sp>
        <p:nvSpPr>
          <p:cNvPr id="4" name="object 4"/>
          <p:cNvSpPr/>
          <p:nvPr/>
        </p:nvSpPr>
        <p:spPr>
          <a:xfrm>
            <a:off x="8122517" y="2196828"/>
            <a:ext cx="3455992" cy="354384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114635" y="6515235"/>
            <a:ext cx="60960" cy="97790"/>
          </a:xfrm>
          <a:custGeom>
            <a:avLst/>
            <a:gdLst/>
            <a:ahLst/>
            <a:cxnLst/>
            <a:rect l="l" t="t" r="r" b="b"/>
            <a:pathLst>
              <a:path w="60959" h="97790">
                <a:moveTo>
                  <a:pt x="30212" y="97780"/>
                </a:moveTo>
                <a:lnTo>
                  <a:pt x="21877" y="97780"/>
                </a:lnTo>
                <a:lnTo>
                  <a:pt x="19049" y="97531"/>
                </a:lnTo>
                <a:lnTo>
                  <a:pt x="0" y="88701"/>
                </a:lnTo>
                <a:lnTo>
                  <a:pt x="99" y="83392"/>
                </a:lnTo>
                <a:lnTo>
                  <a:pt x="892" y="81606"/>
                </a:lnTo>
                <a:lnTo>
                  <a:pt x="1785" y="81111"/>
                </a:lnTo>
                <a:lnTo>
                  <a:pt x="2579" y="81111"/>
                </a:lnTo>
                <a:lnTo>
                  <a:pt x="5407" y="82748"/>
                </a:lnTo>
                <a:lnTo>
                  <a:pt x="10417" y="84782"/>
                </a:lnTo>
                <a:lnTo>
                  <a:pt x="15180" y="86171"/>
                </a:lnTo>
                <a:lnTo>
                  <a:pt x="17760" y="86766"/>
                </a:lnTo>
                <a:lnTo>
                  <a:pt x="20835" y="87064"/>
                </a:lnTo>
                <a:lnTo>
                  <a:pt x="27781" y="87064"/>
                </a:lnTo>
                <a:lnTo>
                  <a:pt x="47178" y="70197"/>
                </a:lnTo>
                <a:lnTo>
                  <a:pt x="47178" y="63450"/>
                </a:lnTo>
                <a:lnTo>
                  <a:pt x="26888" y="47773"/>
                </a:lnTo>
                <a:lnTo>
                  <a:pt x="19645" y="47773"/>
                </a:lnTo>
                <a:lnTo>
                  <a:pt x="10666" y="48666"/>
                </a:lnTo>
                <a:lnTo>
                  <a:pt x="7391" y="48666"/>
                </a:lnTo>
                <a:lnTo>
                  <a:pt x="6399" y="48369"/>
                </a:lnTo>
                <a:lnTo>
                  <a:pt x="5209" y="47078"/>
                </a:lnTo>
                <a:lnTo>
                  <a:pt x="4911" y="45838"/>
                </a:lnTo>
                <a:lnTo>
                  <a:pt x="4911" y="3175"/>
                </a:lnTo>
                <a:lnTo>
                  <a:pt x="5258" y="1984"/>
                </a:lnTo>
                <a:lnTo>
                  <a:pt x="6746" y="396"/>
                </a:lnTo>
                <a:lnTo>
                  <a:pt x="7887" y="0"/>
                </a:lnTo>
                <a:lnTo>
                  <a:pt x="52338" y="0"/>
                </a:lnTo>
                <a:lnTo>
                  <a:pt x="53528" y="496"/>
                </a:lnTo>
                <a:lnTo>
                  <a:pt x="54520" y="2282"/>
                </a:lnTo>
                <a:lnTo>
                  <a:pt x="54768" y="7292"/>
                </a:lnTo>
                <a:lnTo>
                  <a:pt x="54520" y="8681"/>
                </a:lnTo>
                <a:lnTo>
                  <a:pt x="53528" y="10666"/>
                </a:lnTo>
                <a:lnTo>
                  <a:pt x="52834" y="11162"/>
                </a:lnTo>
                <a:lnTo>
                  <a:pt x="16073" y="11162"/>
                </a:lnTo>
                <a:lnTo>
                  <a:pt x="16073" y="38099"/>
                </a:lnTo>
                <a:lnTo>
                  <a:pt x="19496" y="37802"/>
                </a:lnTo>
                <a:lnTo>
                  <a:pt x="33139" y="37653"/>
                </a:lnTo>
                <a:lnTo>
                  <a:pt x="37901" y="38298"/>
                </a:lnTo>
                <a:lnTo>
                  <a:pt x="60722" y="61168"/>
                </a:lnTo>
                <a:lnTo>
                  <a:pt x="60722" y="70495"/>
                </a:lnTo>
                <a:lnTo>
                  <a:pt x="43805" y="94058"/>
                </a:lnTo>
                <a:lnTo>
                  <a:pt x="35073" y="97035"/>
                </a:lnTo>
                <a:close/>
              </a:path>
            </a:pathLst>
          </a:custGeom>
          <a:solidFill>
            <a:srgbClr val="878787"/>
          </a:solid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Common matplotlib.pyplot</a:t>
            </a:r>
            <a:r>
              <a:rPr spc="-90" dirty="0"/>
              <a:t> </a:t>
            </a:r>
            <a:r>
              <a:rPr spc="-5" dirty="0"/>
              <a:t>Functions</a:t>
            </a:r>
          </a:p>
        </p:txBody>
      </p:sp>
      <p:sp>
        <p:nvSpPr>
          <p:cNvPr id="3" name="object 3"/>
          <p:cNvSpPr txBox="1"/>
          <p:nvPr/>
        </p:nvSpPr>
        <p:spPr>
          <a:xfrm>
            <a:off x="678208" y="1843519"/>
            <a:ext cx="5417791" cy="3663181"/>
          </a:xfrm>
          <a:prstGeom prst="rect">
            <a:avLst/>
          </a:prstGeom>
        </p:spPr>
        <p:txBody>
          <a:bodyPr vert="horz" wrap="square" lIns="0" tIns="48894" rIns="0" bIns="0" rtlCol="0">
            <a:spAutoFit/>
          </a:bodyPr>
          <a:lstStyle/>
          <a:p>
            <a:pPr marL="334645" indent="-307340">
              <a:lnSpc>
                <a:spcPct val="100000"/>
              </a:lnSpc>
              <a:spcBef>
                <a:spcPts val="384"/>
              </a:spcBef>
              <a:buSzPct val="120000"/>
              <a:buFont typeface="Noto Sans Symbols"/>
              <a:buChar char="∙"/>
              <a:tabLst>
                <a:tab pos="334645" algn="l"/>
                <a:tab pos="335280" algn="l"/>
              </a:tabLst>
            </a:pPr>
            <a:r>
              <a:rPr sz="2000" spc="-5" dirty="0">
                <a:latin typeface="Arial"/>
                <a:cs typeface="Arial"/>
              </a:rPr>
              <a:t>plot() </a:t>
            </a:r>
            <a:r>
              <a:rPr sz="2000" dirty="0">
                <a:latin typeface="Arial"/>
                <a:cs typeface="Arial"/>
              </a:rPr>
              <a:t>– </a:t>
            </a:r>
            <a:r>
              <a:rPr sz="2000" spc="-5" dirty="0">
                <a:latin typeface="Arial"/>
                <a:cs typeface="Arial"/>
              </a:rPr>
              <a:t>plot lines or </a:t>
            </a:r>
            <a:r>
              <a:rPr sz="2000" dirty="0">
                <a:latin typeface="Arial"/>
                <a:cs typeface="Arial"/>
              </a:rPr>
              <a:t>markers </a:t>
            </a:r>
            <a:r>
              <a:rPr sz="2000" spc="-5" dirty="0">
                <a:latin typeface="Arial"/>
                <a:cs typeface="Arial"/>
              </a:rPr>
              <a:t>to</a:t>
            </a:r>
            <a:r>
              <a:rPr sz="2000" spc="-55" dirty="0">
                <a:latin typeface="Arial"/>
                <a:cs typeface="Arial"/>
              </a:rPr>
              <a:t> </a:t>
            </a:r>
            <a:r>
              <a:rPr sz="2000" spc="-5" dirty="0">
                <a:latin typeface="Arial"/>
                <a:cs typeface="Arial"/>
              </a:rPr>
              <a:t>axes</a:t>
            </a:r>
            <a:endParaRPr sz="2000" dirty="0">
              <a:latin typeface="Arial"/>
              <a:cs typeface="Arial"/>
            </a:endParaRPr>
          </a:p>
          <a:p>
            <a:pPr marL="334645" indent="-307340">
              <a:lnSpc>
                <a:spcPct val="100000"/>
              </a:lnSpc>
              <a:spcBef>
                <a:spcPts val="740"/>
              </a:spcBef>
              <a:buSzPct val="120000"/>
              <a:buFont typeface="Noto Sans Symbols"/>
              <a:buChar char="∙"/>
              <a:tabLst>
                <a:tab pos="334645" algn="l"/>
                <a:tab pos="335280" algn="l"/>
              </a:tabLst>
            </a:pPr>
            <a:r>
              <a:rPr sz="2000" dirty="0">
                <a:latin typeface="Arial"/>
                <a:cs typeface="Arial"/>
              </a:rPr>
              <a:t>scatter() – makes scatter </a:t>
            </a:r>
            <a:r>
              <a:rPr sz="2000" spc="-5" dirty="0">
                <a:latin typeface="Arial"/>
                <a:cs typeface="Arial"/>
              </a:rPr>
              <a:t>plot for </a:t>
            </a:r>
            <a:r>
              <a:rPr sz="2000" dirty="0">
                <a:latin typeface="Arial"/>
                <a:cs typeface="Arial"/>
              </a:rPr>
              <a:t>X vs</a:t>
            </a:r>
            <a:r>
              <a:rPr sz="2000" spc="-155" dirty="0">
                <a:latin typeface="Arial"/>
                <a:cs typeface="Arial"/>
              </a:rPr>
              <a:t> </a:t>
            </a:r>
            <a:r>
              <a:rPr sz="2000" dirty="0">
                <a:latin typeface="Arial"/>
                <a:cs typeface="Arial"/>
              </a:rPr>
              <a:t>Y</a:t>
            </a:r>
          </a:p>
          <a:p>
            <a:pPr marL="334645" indent="-307340">
              <a:lnSpc>
                <a:spcPct val="100000"/>
              </a:lnSpc>
              <a:spcBef>
                <a:spcPts val="775"/>
              </a:spcBef>
              <a:buSzPct val="120000"/>
              <a:buFont typeface="Noto Sans Symbols"/>
              <a:buChar char="∙"/>
              <a:tabLst>
                <a:tab pos="334645" algn="l"/>
                <a:tab pos="335280" algn="l"/>
              </a:tabLst>
            </a:pPr>
            <a:r>
              <a:rPr sz="2000" spc="-5" dirty="0">
                <a:latin typeface="Arial"/>
                <a:cs typeface="Arial"/>
              </a:rPr>
              <a:t>bar() </a:t>
            </a:r>
            <a:r>
              <a:rPr sz="2000" dirty="0">
                <a:latin typeface="Arial"/>
                <a:cs typeface="Arial"/>
              </a:rPr>
              <a:t>– makes a </a:t>
            </a:r>
            <a:r>
              <a:rPr sz="2000" spc="-5" dirty="0">
                <a:latin typeface="Arial"/>
                <a:cs typeface="Arial"/>
              </a:rPr>
              <a:t>bar</a:t>
            </a:r>
            <a:r>
              <a:rPr sz="2000" spc="-40" dirty="0">
                <a:latin typeface="Arial"/>
                <a:cs typeface="Arial"/>
              </a:rPr>
              <a:t> </a:t>
            </a:r>
            <a:r>
              <a:rPr sz="2000" spc="-5" dirty="0">
                <a:latin typeface="Arial"/>
                <a:cs typeface="Arial"/>
              </a:rPr>
              <a:t>graph</a:t>
            </a:r>
            <a:endParaRPr sz="2000" dirty="0">
              <a:latin typeface="Arial"/>
              <a:cs typeface="Arial"/>
            </a:endParaRPr>
          </a:p>
          <a:p>
            <a:pPr marL="334645" indent="-307340">
              <a:lnSpc>
                <a:spcPct val="100000"/>
              </a:lnSpc>
              <a:spcBef>
                <a:spcPts val="730"/>
              </a:spcBef>
              <a:buSzPct val="120000"/>
              <a:buFont typeface="Noto Sans Symbols"/>
              <a:buChar char="∙"/>
              <a:tabLst>
                <a:tab pos="334645" algn="l"/>
                <a:tab pos="335280" algn="l"/>
              </a:tabLst>
            </a:pPr>
            <a:r>
              <a:rPr sz="2000" spc="-5" dirty="0">
                <a:latin typeface="Arial"/>
                <a:cs typeface="Arial"/>
              </a:rPr>
              <a:t>barh() </a:t>
            </a:r>
            <a:r>
              <a:rPr sz="2000" dirty="0">
                <a:latin typeface="Arial"/>
                <a:cs typeface="Arial"/>
              </a:rPr>
              <a:t>– makes a </a:t>
            </a:r>
            <a:r>
              <a:rPr sz="2000" spc="-5" dirty="0">
                <a:latin typeface="Arial"/>
                <a:cs typeface="Arial"/>
              </a:rPr>
              <a:t>horizontal bar</a:t>
            </a:r>
            <a:r>
              <a:rPr sz="2000" spc="-75" dirty="0">
                <a:latin typeface="Arial"/>
                <a:cs typeface="Arial"/>
              </a:rPr>
              <a:t> </a:t>
            </a:r>
            <a:r>
              <a:rPr sz="2000" spc="-5" dirty="0">
                <a:latin typeface="Arial"/>
                <a:cs typeface="Arial"/>
              </a:rPr>
              <a:t>graph</a:t>
            </a:r>
            <a:endParaRPr sz="2000" dirty="0">
              <a:latin typeface="Arial"/>
              <a:cs typeface="Arial"/>
            </a:endParaRPr>
          </a:p>
          <a:p>
            <a:pPr marL="334645" indent="-307340">
              <a:lnSpc>
                <a:spcPct val="100000"/>
              </a:lnSpc>
              <a:spcBef>
                <a:spcPts val="800"/>
              </a:spcBef>
              <a:buSzPct val="120000"/>
              <a:buFont typeface="Noto Sans Symbols"/>
              <a:buChar char="∙"/>
              <a:tabLst>
                <a:tab pos="334645" algn="l"/>
                <a:tab pos="335280" algn="l"/>
              </a:tabLst>
            </a:pPr>
            <a:r>
              <a:rPr sz="2000" spc="-5" dirty="0">
                <a:latin typeface="Arial"/>
                <a:cs typeface="Arial"/>
              </a:rPr>
              <a:t>hist() </a:t>
            </a:r>
            <a:r>
              <a:rPr sz="2000" dirty="0">
                <a:latin typeface="Arial"/>
                <a:cs typeface="Arial"/>
              </a:rPr>
              <a:t>– </a:t>
            </a:r>
            <a:r>
              <a:rPr sz="2000" spc="-5" dirty="0">
                <a:latin typeface="Arial"/>
                <a:cs typeface="Arial"/>
              </a:rPr>
              <a:t>plot </a:t>
            </a:r>
            <a:r>
              <a:rPr sz="2000" dirty="0">
                <a:latin typeface="Arial"/>
                <a:cs typeface="Arial"/>
              </a:rPr>
              <a:t>a</a:t>
            </a:r>
            <a:r>
              <a:rPr sz="2000" spc="-25" dirty="0">
                <a:latin typeface="Arial"/>
                <a:cs typeface="Arial"/>
              </a:rPr>
              <a:t> </a:t>
            </a:r>
            <a:r>
              <a:rPr sz="2000" spc="-5" dirty="0">
                <a:latin typeface="Arial"/>
                <a:cs typeface="Arial"/>
              </a:rPr>
              <a:t>histogram</a:t>
            </a:r>
            <a:endParaRPr sz="2000" dirty="0">
              <a:latin typeface="Arial"/>
              <a:cs typeface="Arial"/>
            </a:endParaRPr>
          </a:p>
          <a:p>
            <a:pPr marL="334645" indent="-307340">
              <a:lnSpc>
                <a:spcPct val="100000"/>
              </a:lnSpc>
              <a:spcBef>
                <a:spcPts val="790"/>
              </a:spcBef>
              <a:buSzPct val="120000"/>
              <a:buFont typeface="Noto Sans Symbols"/>
              <a:buChar char="∙"/>
              <a:tabLst>
                <a:tab pos="334645" algn="l"/>
                <a:tab pos="335280" algn="l"/>
              </a:tabLst>
            </a:pPr>
            <a:r>
              <a:rPr sz="2000" spc="-5" dirty="0">
                <a:latin typeface="Arial"/>
                <a:cs typeface="Arial"/>
              </a:rPr>
              <a:t>hist2d() </a:t>
            </a:r>
            <a:r>
              <a:rPr sz="2000" dirty="0">
                <a:latin typeface="Arial"/>
                <a:cs typeface="Arial"/>
              </a:rPr>
              <a:t>– make a </a:t>
            </a:r>
            <a:r>
              <a:rPr sz="2000" spc="-5" dirty="0">
                <a:latin typeface="Arial"/>
                <a:cs typeface="Arial"/>
              </a:rPr>
              <a:t>2D histogram</a:t>
            </a:r>
            <a:r>
              <a:rPr sz="2000" spc="-60" dirty="0">
                <a:latin typeface="Arial"/>
                <a:cs typeface="Arial"/>
              </a:rPr>
              <a:t> </a:t>
            </a:r>
            <a:r>
              <a:rPr sz="2000" spc="-5" dirty="0">
                <a:latin typeface="Arial"/>
                <a:cs typeface="Arial"/>
              </a:rPr>
              <a:t>plot</a:t>
            </a:r>
            <a:endParaRPr sz="2000" dirty="0">
              <a:latin typeface="Arial"/>
              <a:cs typeface="Arial"/>
            </a:endParaRPr>
          </a:p>
          <a:p>
            <a:pPr marL="334645" indent="-307340">
              <a:lnSpc>
                <a:spcPct val="100000"/>
              </a:lnSpc>
              <a:spcBef>
                <a:spcPts val="785"/>
              </a:spcBef>
              <a:buSzPct val="120000"/>
              <a:buFont typeface="Noto Sans Symbols"/>
              <a:buChar char="∙"/>
              <a:tabLst>
                <a:tab pos="334645" algn="l"/>
                <a:tab pos="335280" algn="l"/>
              </a:tabLst>
            </a:pPr>
            <a:r>
              <a:rPr sz="2000" spc="-5" dirty="0">
                <a:latin typeface="Arial"/>
                <a:cs typeface="Arial"/>
              </a:rPr>
              <a:t>boxplot() </a:t>
            </a:r>
            <a:r>
              <a:rPr sz="2000" dirty="0">
                <a:latin typeface="Arial"/>
                <a:cs typeface="Arial"/>
              </a:rPr>
              <a:t>– make a </a:t>
            </a:r>
            <a:r>
              <a:rPr sz="2000" spc="-5" dirty="0">
                <a:latin typeface="Arial"/>
                <a:cs typeface="Arial"/>
              </a:rPr>
              <a:t>box and whisker</a:t>
            </a:r>
            <a:r>
              <a:rPr sz="2000" spc="-100" dirty="0">
                <a:latin typeface="Arial"/>
                <a:cs typeface="Arial"/>
              </a:rPr>
              <a:t> </a:t>
            </a:r>
            <a:r>
              <a:rPr sz="2000" spc="-5" dirty="0">
                <a:latin typeface="Arial"/>
                <a:cs typeface="Arial"/>
              </a:rPr>
              <a:t>plot</a:t>
            </a:r>
            <a:endParaRPr lang="en-US" sz="2000" spc="-5" dirty="0">
              <a:latin typeface="Arial"/>
              <a:cs typeface="Arial"/>
            </a:endParaRPr>
          </a:p>
          <a:p>
            <a:pPr marL="334645" indent="-307340">
              <a:lnSpc>
                <a:spcPct val="100000"/>
              </a:lnSpc>
              <a:spcBef>
                <a:spcPts val="785"/>
              </a:spcBef>
              <a:buSzPct val="120000"/>
              <a:buFont typeface="Noto Sans Symbols"/>
              <a:buChar char="∙"/>
              <a:tabLst>
                <a:tab pos="334645" algn="l"/>
                <a:tab pos="335280" algn="l"/>
              </a:tabLst>
            </a:pPr>
            <a:r>
              <a:rPr lang="en-US" sz="2000" spc="-5" dirty="0">
                <a:latin typeface="Arial"/>
                <a:cs typeface="Arial"/>
              </a:rPr>
              <a:t>pie() – plot a pie graph</a:t>
            </a:r>
            <a:endParaRPr lang="en-US" sz="2000" dirty="0">
              <a:latin typeface="Arial"/>
              <a:cs typeface="Arial"/>
            </a:endParaRPr>
          </a:p>
          <a:p>
            <a:pPr marL="342900" indent="-342900">
              <a:lnSpc>
                <a:spcPct val="100000"/>
              </a:lnSpc>
              <a:spcBef>
                <a:spcPts val="660"/>
              </a:spcBef>
              <a:buFont typeface="Arial" panose="020B0604020202020204" pitchFamily="34" charset="0"/>
              <a:buChar char="•"/>
            </a:pPr>
            <a:endParaRPr lang="en-US" sz="2400" dirty="0">
              <a:latin typeface="Arial"/>
              <a:cs typeface="Arial"/>
            </a:endParaRPr>
          </a:p>
        </p:txBody>
      </p:sp>
      <p:sp>
        <p:nvSpPr>
          <p:cNvPr id="5" name="object 5"/>
          <p:cNvSpPr/>
          <p:nvPr/>
        </p:nvSpPr>
        <p:spPr>
          <a:xfrm>
            <a:off x="6095999" y="2271444"/>
            <a:ext cx="5906855" cy="154511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1113147" y="6513747"/>
            <a:ext cx="63500" cy="99695"/>
          </a:xfrm>
          <a:custGeom>
            <a:avLst/>
            <a:gdLst/>
            <a:ahLst/>
            <a:cxnLst/>
            <a:rect l="l" t="t" r="r" b="b"/>
            <a:pathLst>
              <a:path w="63500" h="99695">
                <a:moveTo>
                  <a:pt x="33337" y="60573"/>
                </a:moveTo>
                <a:lnTo>
                  <a:pt x="23217" y="60573"/>
                </a:lnTo>
                <a:lnTo>
                  <a:pt x="18702" y="59828"/>
                </a:lnTo>
                <a:lnTo>
                  <a:pt x="0" y="27731"/>
                </a:lnTo>
                <a:lnTo>
                  <a:pt x="595" y="23663"/>
                </a:lnTo>
                <a:lnTo>
                  <a:pt x="17823" y="2629"/>
                </a:lnTo>
                <a:lnTo>
                  <a:pt x="21778" y="892"/>
                </a:lnTo>
                <a:lnTo>
                  <a:pt x="26640" y="0"/>
                </a:lnTo>
                <a:lnTo>
                  <a:pt x="36363" y="0"/>
                </a:lnTo>
                <a:lnTo>
                  <a:pt x="39935" y="545"/>
                </a:lnTo>
                <a:lnTo>
                  <a:pt x="43011" y="1637"/>
                </a:lnTo>
                <a:lnTo>
                  <a:pt x="46087" y="2629"/>
                </a:lnTo>
                <a:lnTo>
                  <a:pt x="48765" y="4068"/>
                </a:lnTo>
                <a:lnTo>
                  <a:pt x="53330" y="7838"/>
                </a:lnTo>
                <a:lnTo>
                  <a:pt x="55264" y="10169"/>
                </a:lnTo>
                <a:lnTo>
                  <a:pt x="27930" y="10269"/>
                </a:lnTo>
                <a:lnTo>
                  <a:pt x="25201" y="10864"/>
                </a:lnTo>
                <a:lnTo>
                  <a:pt x="22919" y="12055"/>
                </a:lnTo>
                <a:lnTo>
                  <a:pt x="20637" y="13146"/>
                </a:lnTo>
                <a:lnTo>
                  <a:pt x="18752" y="14684"/>
                </a:lnTo>
                <a:lnTo>
                  <a:pt x="12948" y="33932"/>
                </a:lnTo>
                <a:lnTo>
                  <a:pt x="13245" y="36661"/>
                </a:lnTo>
                <a:lnTo>
                  <a:pt x="27384" y="50452"/>
                </a:lnTo>
                <a:lnTo>
                  <a:pt x="63374" y="50452"/>
                </a:lnTo>
                <a:lnTo>
                  <a:pt x="63152" y="54223"/>
                </a:lnTo>
                <a:lnTo>
                  <a:pt x="63106" y="54620"/>
                </a:lnTo>
                <a:lnTo>
                  <a:pt x="50601" y="54620"/>
                </a:lnTo>
                <a:lnTo>
                  <a:pt x="48021" y="56207"/>
                </a:lnTo>
                <a:lnTo>
                  <a:pt x="44896" y="57595"/>
                </a:lnTo>
                <a:lnTo>
                  <a:pt x="37554" y="59977"/>
                </a:lnTo>
                <a:lnTo>
                  <a:pt x="33337" y="60573"/>
                </a:lnTo>
                <a:close/>
              </a:path>
              <a:path w="63500" h="99695">
                <a:moveTo>
                  <a:pt x="63374" y="50452"/>
                </a:moveTo>
                <a:lnTo>
                  <a:pt x="34329" y="50452"/>
                </a:lnTo>
                <a:lnTo>
                  <a:pt x="37901" y="49907"/>
                </a:lnTo>
                <a:lnTo>
                  <a:pt x="44846" y="47724"/>
                </a:lnTo>
                <a:lnTo>
                  <a:pt x="47873" y="46235"/>
                </a:lnTo>
                <a:lnTo>
                  <a:pt x="50452" y="44350"/>
                </a:lnTo>
                <a:lnTo>
                  <a:pt x="50381" y="37157"/>
                </a:lnTo>
                <a:lnTo>
                  <a:pt x="50006" y="32692"/>
                </a:lnTo>
                <a:lnTo>
                  <a:pt x="49113" y="28426"/>
                </a:lnTo>
                <a:lnTo>
                  <a:pt x="48319" y="24060"/>
                </a:lnTo>
                <a:lnTo>
                  <a:pt x="47079" y="20538"/>
                </a:lnTo>
                <a:lnTo>
                  <a:pt x="45392" y="17859"/>
                </a:lnTo>
                <a:lnTo>
                  <a:pt x="43805" y="15180"/>
                </a:lnTo>
                <a:lnTo>
                  <a:pt x="41820" y="13245"/>
                </a:lnTo>
                <a:lnTo>
                  <a:pt x="37058" y="10864"/>
                </a:lnTo>
                <a:lnTo>
                  <a:pt x="34280" y="10269"/>
                </a:lnTo>
                <a:lnTo>
                  <a:pt x="55321" y="10269"/>
                </a:lnTo>
                <a:lnTo>
                  <a:pt x="57028" y="13245"/>
                </a:lnTo>
                <a:lnTo>
                  <a:pt x="58439" y="15626"/>
                </a:lnTo>
                <a:lnTo>
                  <a:pt x="59730" y="18702"/>
                </a:lnTo>
                <a:lnTo>
                  <a:pt x="61714" y="25548"/>
                </a:lnTo>
                <a:lnTo>
                  <a:pt x="62408" y="29219"/>
                </a:lnTo>
                <a:lnTo>
                  <a:pt x="63201" y="37157"/>
                </a:lnTo>
                <a:lnTo>
                  <a:pt x="63328" y="39836"/>
                </a:lnTo>
                <a:lnTo>
                  <a:pt x="63374" y="50452"/>
                </a:lnTo>
                <a:close/>
              </a:path>
              <a:path w="63500" h="99695">
                <a:moveTo>
                  <a:pt x="50257" y="88850"/>
                </a:moveTo>
                <a:lnTo>
                  <a:pt x="27930" y="88850"/>
                </a:lnTo>
                <a:lnTo>
                  <a:pt x="32047" y="87907"/>
                </a:lnTo>
                <a:lnTo>
                  <a:pt x="36791" y="85278"/>
                </a:lnTo>
                <a:lnTo>
                  <a:pt x="50601" y="54620"/>
                </a:lnTo>
                <a:lnTo>
                  <a:pt x="63106" y="54620"/>
                </a:lnTo>
                <a:lnTo>
                  <a:pt x="50849" y="88354"/>
                </a:lnTo>
                <a:lnTo>
                  <a:pt x="50257" y="88850"/>
                </a:lnTo>
                <a:close/>
              </a:path>
              <a:path w="63500" h="99695">
                <a:moveTo>
                  <a:pt x="27880" y="99268"/>
                </a:moveTo>
                <a:lnTo>
                  <a:pt x="20141" y="99268"/>
                </a:lnTo>
                <a:lnTo>
                  <a:pt x="18057" y="99119"/>
                </a:lnTo>
                <a:lnTo>
                  <a:pt x="2912" y="87064"/>
                </a:lnTo>
                <a:lnTo>
                  <a:pt x="3006" y="86568"/>
                </a:lnTo>
                <a:lnTo>
                  <a:pt x="4514" y="85278"/>
                </a:lnTo>
                <a:lnTo>
                  <a:pt x="5407" y="85278"/>
                </a:lnTo>
                <a:lnTo>
                  <a:pt x="6151" y="85476"/>
                </a:lnTo>
                <a:lnTo>
                  <a:pt x="7143" y="85873"/>
                </a:lnTo>
                <a:lnTo>
                  <a:pt x="9376" y="86568"/>
                </a:lnTo>
                <a:lnTo>
                  <a:pt x="20587" y="88850"/>
                </a:lnTo>
                <a:lnTo>
                  <a:pt x="50257" y="88850"/>
                </a:lnTo>
                <a:lnTo>
                  <a:pt x="44697" y="93513"/>
                </a:lnTo>
                <a:lnTo>
                  <a:pt x="41076" y="95547"/>
                </a:lnTo>
                <a:lnTo>
                  <a:pt x="32742" y="98523"/>
                </a:lnTo>
                <a:lnTo>
                  <a:pt x="27880" y="99268"/>
                </a:lnTo>
                <a:close/>
              </a:path>
            </a:pathLst>
          </a:custGeom>
          <a:solidFill>
            <a:srgbClr val="878787"/>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r>
              <a:rPr lang="en-IN" dirty="0"/>
              <a:t>Data Analytics Tools : </a:t>
            </a:r>
            <a:r>
              <a:rPr lang="en-IN" dirty="0" err="1"/>
              <a:t>Numpy</a:t>
            </a:r>
            <a:br>
              <a:rPr lang="en-IN" dirty="0"/>
            </a:br>
            <a:endParaRPr dirty="0"/>
          </a:p>
        </p:txBody>
      </p:sp>
      <p:sp>
        <p:nvSpPr>
          <p:cNvPr id="90" name="Google Shape;90;p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Common Axis</a:t>
            </a:r>
            <a:r>
              <a:rPr spc="-210" dirty="0"/>
              <a:t> </a:t>
            </a:r>
            <a:r>
              <a:rPr spc="-5" dirty="0"/>
              <a:t>Functions</a:t>
            </a:r>
          </a:p>
        </p:txBody>
      </p:sp>
      <p:sp>
        <p:nvSpPr>
          <p:cNvPr id="3" name="object 3"/>
          <p:cNvSpPr/>
          <p:nvPr/>
        </p:nvSpPr>
        <p:spPr>
          <a:xfrm>
            <a:off x="11120042" y="6514491"/>
            <a:ext cx="133201" cy="9703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93637" y="1785501"/>
            <a:ext cx="8102600" cy="3267075"/>
          </a:xfrm>
          <a:prstGeom prst="rect">
            <a:avLst/>
          </a:prstGeom>
        </p:spPr>
        <p:txBody>
          <a:bodyPr vert="horz" wrap="square" lIns="0" tIns="106680" rIns="0" bIns="0" rtlCol="0">
            <a:spAutoFit/>
          </a:bodyPr>
          <a:lstStyle/>
          <a:p>
            <a:pPr marL="319405" indent="-306705">
              <a:lnSpc>
                <a:spcPct val="100000"/>
              </a:lnSpc>
              <a:spcBef>
                <a:spcPts val="840"/>
              </a:spcBef>
              <a:buSzPct val="120000"/>
              <a:buFont typeface="Noto Sans Symbols"/>
              <a:buChar char="∙"/>
              <a:tabLst>
                <a:tab pos="318770" algn="l"/>
                <a:tab pos="319405" algn="l"/>
              </a:tabLst>
            </a:pPr>
            <a:r>
              <a:rPr sz="2000" spc="-5" dirty="0">
                <a:latin typeface="Arial"/>
                <a:cs typeface="Arial"/>
              </a:rPr>
              <a:t>axes() </a:t>
            </a:r>
            <a:r>
              <a:rPr sz="2000" dirty="0">
                <a:latin typeface="Arial"/>
                <a:cs typeface="Arial"/>
              </a:rPr>
              <a:t>– </a:t>
            </a:r>
            <a:r>
              <a:rPr sz="2000" spc="-5" dirty="0">
                <a:latin typeface="Arial"/>
                <a:cs typeface="Arial"/>
              </a:rPr>
              <a:t>add axes to</a:t>
            </a:r>
            <a:r>
              <a:rPr sz="2000" spc="-20" dirty="0">
                <a:latin typeface="Arial"/>
                <a:cs typeface="Arial"/>
              </a:rPr>
              <a:t> </a:t>
            </a:r>
            <a:r>
              <a:rPr sz="2000" spc="-5" dirty="0">
                <a:latin typeface="Arial"/>
                <a:cs typeface="Arial"/>
              </a:rPr>
              <a:t>figure</a:t>
            </a:r>
            <a:endParaRPr sz="2000" dirty="0">
              <a:latin typeface="Arial"/>
              <a:cs typeface="Arial"/>
            </a:endParaRPr>
          </a:p>
          <a:p>
            <a:pPr marL="319405" indent="-306705">
              <a:lnSpc>
                <a:spcPct val="100000"/>
              </a:lnSpc>
              <a:spcBef>
                <a:spcPts val="740"/>
              </a:spcBef>
              <a:buSzPct val="120000"/>
              <a:buFont typeface="Noto Sans Symbols"/>
              <a:buChar char="∙"/>
              <a:tabLst>
                <a:tab pos="318770" algn="l"/>
                <a:tab pos="319405" algn="l"/>
              </a:tabLst>
            </a:pPr>
            <a:r>
              <a:rPr sz="2000" spc="-5" dirty="0">
                <a:latin typeface="Arial"/>
                <a:cs typeface="Arial"/>
              </a:rPr>
              <a:t>text() </a:t>
            </a:r>
            <a:r>
              <a:rPr sz="2000" dirty="0">
                <a:latin typeface="Arial"/>
                <a:cs typeface="Arial"/>
              </a:rPr>
              <a:t>– </a:t>
            </a:r>
            <a:r>
              <a:rPr sz="2000" spc="-5" dirty="0">
                <a:latin typeface="Arial"/>
                <a:cs typeface="Arial"/>
              </a:rPr>
              <a:t>add text to</a:t>
            </a:r>
            <a:r>
              <a:rPr sz="2000" spc="-20" dirty="0">
                <a:latin typeface="Arial"/>
                <a:cs typeface="Arial"/>
              </a:rPr>
              <a:t> </a:t>
            </a:r>
            <a:r>
              <a:rPr sz="2000" spc="-5" dirty="0">
                <a:latin typeface="Arial"/>
                <a:cs typeface="Arial"/>
              </a:rPr>
              <a:t>axes</a:t>
            </a:r>
            <a:endParaRPr sz="2000" dirty="0">
              <a:latin typeface="Arial"/>
              <a:cs typeface="Arial"/>
            </a:endParaRPr>
          </a:p>
          <a:p>
            <a:pPr marL="319405" indent="-306705">
              <a:lnSpc>
                <a:spcPct val="100000"/>
              </a:lnSpc>
              <a:spcBef>
                <a:spcPts val="780"/>
              </a:spcBef>
              <a:buSzPct val="120000"/>
              <a:buFont typeface="Noto Sans Symbols"/>
              <a:buChar char="∙"/>
              <a:tabLst>
                <a:tab pos="318770" algn="l"/>
                <a:tab pos="319405" algn="l"/>
              </a:tabLst>
            </a:pPr>
            <a:r>
              <a:rPr sz="2000" spc="-5" dirty="0">
                <a:latin typeface="Arial"/>
                <a:cs typeface="Arial"/>
              </a:rPr>
              <a:t>title() </a:t>
            </a:r>
            <a:r>
              <a:rPr sz="2000" dirty="0">
                <a:latin typeface="Arial"/>
                <a:cs typeface="Arial"/>
              </a:rPr>
              <a:t>– set </a:t>
            </a:r>
            <a:r>
              <a:rPr sz="2000" spc="-5" dirty="0">
                <a:latin typeface="Arial"/>
                <a:cs typeface="Arial"/>
              </a:rPr>
              <a:t>title of </a:t>
            </a:r>
            <a:r>
              <a:rPr sz="2000" dirty="0">
                <a:latin typeface="Arial"/>
                <a:cs typeface="Arial"/>
              </a:rPr>
              <a:t>current</a:t>
            </a:r>
            <a:r>
              <a:rPr sz="2000" spc="-25" dirty="0">
                <a:latin typeface="Arial"/>
                <a:cs typeface="Arial"/>
              </a:rPr>
              <a:t> </a:t>
            </a:r>
            <a:r>
              <a:rPr sz="2000" spc="-5" dirty="0">
                <a:latin typeface="Arial"/>
                <a:cs typeface="Arial"/>
              </a:rPr>
              <a:t>axes</a:t>
            </a:r>
            <a:endParaRPr sz="2000" dirty="0">
              <a:latin typeface="Arial"/>
              <a:cs typeface="Arial"/>
            </a:endParaRPr>
          </a:p>
          <a:p>
            <a:pPr marL="319405" indent="-306705">
              <a:lnSpc>
                <a:spcPct val="100000"/>
              </a:lnSpc>
              <a:spcBef>
                <a:spcPts val="725"/>
              </a:spcBef>
              <a:buSzPct val="120000"/>
              <a:buFont typeface="Noto Sans Symbols"/>
              <a:buChar char="∙"/>
              <a:tabLst>
                <a:tab pos="318770" algn="l"/>
                <a:tab pos="319405" algn="l"/>
              </a:tabLst>
            </a:pPr>
            <a:r>
              <a:rPr sz="2000" dirty="0">
                <a:latin typeface="Arial"/>
                <a:cs typeface="Arial"/>
              </a:rPr>
              <a:t>xlabel() &amp; ylabel() – set x-axis </a:t>
            </a:r>
            <a:r>
              <a:rPr sz="2000" spc="-5" dirty="0">
                <a:latin typeface="Arial"/>
                <a:cs typeface="Arial"/>
              </a:rPr>
              <a:t>or </a:t>
            </a:r>
            <a:r>
              <a:rPr sz="2000" dirty="0">
                <a:latin typeface="Arial"/>
                <a:cs typeface="Arial"/>
              </a:rPr>
              <a:t>y-axis </a:t>
            </a:r>
            <a:r>
              <a:rPr sz="2000" spc="-5" dirty="0">
                <a:latin typeface="Arial"/>
                <a:cs typeface="Arial"/>
              </a:rPr>
              <a:t>label for </a:t>
            </a:r>
            <a:r>
              <a:rPr sz="2000" dirty="0">
                <a:latin typeface="Arial"/>
                <a:cs typeface="Arial"/>
              </a:rPr>
              <a:t>current</a:t>
            </a:r>
            <a:r>
              <a:rPr sz="2000" spc="-85" dirty="0">
                <a:latin typeface="Arial"/>
                <a:cs typeface="Arial"/>
              </a:rPr>
              <a:t> </a:t>
            </a:r>
            <a:r>
              <a:rPr sz="2000" spc="-5" dirty="0">
                <a:latin typeface="Arial"/>
                <a:cs typeface="Arial"/>
              </a:rPr>
              <a:t>axes</a:t>
            </a:r>
            <a:endParaRPr sz="2000" dirty="0">
              <a:latin typeface="Arial"/>
              <a:cs typeface="Arial"/>
            </a:endParaRPr>
          </a:p>
          <a:p>
            <a:pPr marL="319405" indent="-306705">
              <a:lnSpc>
                <a:spcPct val="100000"/>
              </a:lnSpc>
              <a:spcBef>
                <a:spcPts val="800"/>
              </a:spcBef>
              <a:buSzPct val="120000"/>
              <a:buFont typeface="Noto Sans Symbols"/>
              <a:buChar char="∙"/>
              <a:tabLst>
                <a:tab pos="318770" algn="l"/>
                <a:tab pos="319405" algn="l"/>
              </a:tabLst>
            </a:pPr>
            <a:r>
              <a:rPr sz="2000" dirty="0">
                <a:latin typeface="Arial"/>
                <a:cs typeface="Arial"/>
              </a:rPr>
              <a:t>xlim() &amp; ylim() – set x </a:t>
            </a:r>
            <a:r>
              <a:rPr sz="2000" spc="-5" dirty="0">
                <a:latin typeface="Arial"/>
                <a:cs typeface="Arial"/>
              </a:rPr>
              <a:t>or </a:t>
            </a:r>
            <a:r>
              <a:rPr sz="2000" dirty="0">
                <a:latin typeface="Arial"/>
                <a:cs typeface="Arial"/>
              </a:rPr>
              <a:t>y </a:t>
            </a:r>
            <a:r>
              <a:rPr sz="2000" spc="-5" dirty="0">
                <a:latin typeface="Arial"/>
                <a:cs typeface="Arial"/>
              </a:rPr>
              <a:t>limits of </a:t>
            </a:r>
            <a:r>
              <a:rPr sz="2000" dirty="0">
                <a:latin typeface="Arial"/>
                <a:cs typeface="Arial"/>
              </a:rPr>
              <a:t>current</a:t>
            </a:r>
            <a:r>
              <a:rPr sz="2000" spc="-65" dirty="0">
                <a:latin typeface="Arial"/>
                <a:cs typeface="Arial"/>
              </a:rPr>
              <a:t> </a:t>
            </a:r>
            <a:r>
              <a:rPr sz="2000" spc="-5" dirty="0">
                <a:latin typeface="Arial"/>
                <a:cs typeface="Arial"/>
              </a:rPr>
              <a:t>axes</a:t>
            </a:r>
            <a:endParaRPr sz="2000" dirty="0">
              <a:latin typeface="Arial"/>
              <a:cs typeface="Arial"/>
            </a:endParaRPr>
          </a:p>
          <a:p>
            <a:pPr marL="319405" indent="-306705">
              <a:lnSpc>
                <a:spcPct val="100000"/>
              </a:lnSpc>
              <a:spcBef>
                <a:spcPts val="790"/>
              </a:spcBef>
              <a:buSzPct val="120000"/>
              <a:buFont typeface="Noto Sans Symbols"/>
              <a:buChar char="∙"/>
              <a:tabLst>
                <a:tab pos="318770" algn="l"/>
                <a:tab pos="319405" algn="l"/>
              </a:tabLst>
            </a:pPr>
            <a:r>
              <a:rPr sz="2000" dirty="0">
                <a:latin typeface="Arial"/>
                <a:cs typeface="Arial"/>
              </a:rPr>
              <a:t>xscale() &amp; yscale() – set </a:t>
            </a:r>
            <a:r>
              <a:rPr sz="2000" spc="-5" dirty="0">
                <a:latin typeface="Arial"/>
                <a:cs typeface="Arial"/>
              </a:rPr>
              <a:t>the </a:t>
            </a:r>
            <a:r>
              <a:rPr sz="2000" dirty="0">
                <a:latin typeface="Arial"/>
                <a:cs typeface="Arial"/>
              </a:rPr>
              <a:t>scaling </a:t>
            </a:r>
            <a:r>
              <a:rPr sz="2000" spc="-5" dirty="0">
                <a:latin typeface="Arial"/>
                <a:cs typeface="Arial"/>
              </a:rPr>
              <a:t>for </a:t>
            </a:r>
            <a:r>
              <a:rPr sz="2000" dirty="0">
                <a:latin typeface="Arial"/>
                <a:cs typeface="Arial"/>
              </a:rPr>
              <a:t>x-axis </a:t>
            </a:r>
            <a:r>
              <a:rPr sz="2000" spc="-5" dirty="0">
                <a:latin typeface="Arial"/>
                <a:cs typeface="Arial"/>
              </a:rPr>
              <a:t>or</a:t>
            </a:r>
            <a:r>
              <a:rPr sz="2000" spc="-75" dirty="0">
                <a:latin typeface="Arial"/>
                <a:cs typeface="Arial"/>
              </a:rPr>
              <a:t> </a:t>
            </a:r>
            <a:r>
              <a:rPr sz="2000" dirty="0">
                <a:latin typeface="Arial"/>
                <a:cs typeface="Arial"/>
              </a:rPr>
              <a:t>y-axis</a:t>
            </a:r>
          </a:p>
          <a:p>
            <a:pPr marL="319405" indent="-306705">
              <a:lnSpc>
                <a:spcPct val="100000"/>
              </a:lnSpc>
              <a:spcBef>
                <a:spcPts val="790"/>
              </a:spcBef>
              <a:buSzPct val="120000"/>
              <a:buFont typeface="Noto Sans Symbols"/>
              <a:buChar char="∙"/>
              <a:tabLst>
                <a:tab pos="318770" algn="l"/>
                <a:tab pos="319405" algn="l"/>
              </a:tabLst>
            </a:pPr>
            <a:r>
              <a:rPr sz="2000" dirty="0">
                <a:latin typeface="Arial"/>
                <a:cs typeface="Arial"/>
              </a:rPr>
              <a:t>xticks() &amp; yticks() – set x </a:t>
            </a:r>
            <a:r>
              <a:rPr sz="2000" spc="-5" dirty="0">
                <a:latin typeface="Arial"/>
                <a:cs typeface="Arial"/>
              </a:rPr>
              <a:t>or </a:t>
            </a:r>
            <a:r>
              <a:rPr sz="2000" dirty="0">
                <a:latin typeface="Arial"/>
                <a:cs typeface="Arial"/>
              </a:rPr>
              <a:t>y </a:t>
            </a:r>
            <a:r>
              <a:rPr sz="2000" spc="-5" dirty="0">
                <a:latin typeface="Arial"/>
                <a:cs typeface="Arial"/>
              </a:rPr>
              <a:t>limits of </a:t>
            </a:r>
            <a:r>
              <a:rPr sz="2000" dirty="0">
                <a:latin typeface="Arial"/>
                <a:cs typeface="Arial"/>
              </a:rPr>
              <a:t>current </a:t>
            </a:r>
            <a:r>
              <a:rPr sz="2000" spc="-5" dirty="0">
                <a:latin typeface="Arial"/>
                <a:cs typeface="Arial"/>
              </a:rPr>
              <a:t>tick locations and</a:t>
            </a:r>
            <a:r>
              <a:rPr sz="2000" spc="-120" dirty="0">
                <a:latin typeface="Arial"/>
                <a:cs typeface="Arial"/>
              </a:rPr>
              <a:t> </a:t>
            </a:r>
            <a:r>
              <a:rPr sz="2000" spc="-5" dirty="0">
                <a:latin typeface="Arial"/>
                <a:cs typeface="Arial"/>
              </a:rPr>
              <a:t>labels</a:t>
            </a:r>
            <a:endParaRPr sz="2000" dirty="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gn="ctr">
              <a:lnSpc>
                <a:spcPct val="100000"/>
              </a:lnSpc>
              <a:spcBef>
                <a:spcPts val="100"/>
              </a:spcBef>
            </a:pPr>
            <a:r>
              <a:rPr spc="-10" dirty="0"/>
              <a:t>Example</a:t>
            </a:r>
            <a:r>
              <a:rPr spc="-90" dirty="0"/>
              <a:t> </a:t>
            </a:r>
            <a:r>
              <a:rPr spc="-5" dirty="0"/>
              <a:t>Plot</a:t>
            </a:r>
          </a:p>
        </p:txBody>
      </p:sp>
      <p:sp>
        <p:nvSpPr>
          <p:cNvPr id="3" name="object 3"/>
          <p:cNvSpPr txBox="1"/>
          <p:nvPr/>
        </p:nvSpPr>
        <p:spPr>
          <a:xfrm>
            <a:off x="908178" y="2414582"/>
            <a:ext cx="6804659" cy="2237105"/>
          </a:xfrm>
          <a:prstGeom prst="rect">
            <a:avLst/>
          </a:prstGeom>
        </p:spPr>
        <p:txBody>
          <a:bodyPr vert="horz" wrap="square" lIns="0" tIns="33019" rIns="0" bIns="0" rtlCol="0">
            <a:spAutoFit/>
          </a:bodyPr>
          <a:lstStyle/>
          <a:p>
            <a:pPr marL="12700" marR="5080">
              <a:lnSpc>
                <a:spcPts val="3300"/>
              </a:lnSpc>
              <a:spcBef>
                <a:spcPts val="259"/>
              </a:spcBef>
              <a:tabLst>
                <a:tab pos="1962150" algn="l"/>
                <a:tab pos="2546985" algn="l"/>
                <a:tab pos="3051810" algn="l"/>
                <a:tab pos="3327400" algn="l"/>
                <a:tab pos="5621020" algn="l"/>
                <a:tab pos="6206490" algn="l"/>
              </a:tabLst>
            </a:pPr>
            <a:r>
              <a:rPr sz="2800" b="1" dirty="0">
                <a:solidFill>
                  <a:srgbClr val="00669A"/>
                </a:solidFill>
                <a:latin typeface="Arial"/>
                <a:cs typeface="Arial"/>
              </a:rPr>
              <a:t>from</a:t>
            </a:r>
            <a:r>
              <a:rPr sz="2800" b="1" spc="-5" dirty="0">
                <a:solidFill>
                  <a:srgbClr val="00669A"/>
                </a:solidFill>
                <a:latin typeface="Arial"/>
                <a:cs typeface="Arial"/>
              </a:rPr>
              <a:t> </a:t>
            </a:r>
            <a:r>
              <a:rPr sz="2800" spc="320" dirty="0">
                <a:solidFill>
                  <a:srgbClr val="00669A"/>
                </a:solidFill>
                <a:latin typeface="Arial"/>
                <a:cs typeface="Arial"/>
              </a:rPr>
              <a:t>matplotli</a:t>
            </a:r>
            <a:r>
              <a:rPr sz="2800" spc="440" dirty="0">
                <a:solidFill>
                  <a:srgbClr val="00669A"/>
                </a:solidFill>
                <a:latin typeface="Arial"/>
                <a:cs typeface="Arial"/>
              </a:rPr>
              <a:t>b</a:t>
            </a:r>
            <a:r>
              <a:rPr sz="2800" dirty="0">
                <a:solidFill>
                  <a:srgbClr val="00669A"/>
                </a:solidFill>
                <a:latin typeface="Arial"/>
                <a:cs typeface="Arial"/>
              </a:rPr>
              <a:t>	</a:t>
            </a:r>
            <a:r>
              <a:rPr sz="2800" b="1" spc="-5" dirty="0">
                <a:solidFill>
                  <a:srgbClr val="00669A"/>
                </a:solidFill>
                <a:latin typeface="Arial"/>
                <a:cs typeface="Arial"/>
              </a:rPr>
              <a:t>impor</a:t>
            </a:r>
            <a:r>
              <a:rPr sz="2800" b="1" dirty="0">
                <a:solidFill>
                  <a:srgbClr val="00669A"/>
                </a:solidFill>
                <a:latin typeface="Arial"/>
                <a:cs typeface="Arial"/>
              </a:rPr>
              <a:t>t</a:t>
            </a:r>
            <a:r>
              <a:rPr sz="2800" b="1" spc="20" dirty="0">
                <a:solidFill>
                  <a:srgbClr val="00669A"/>
                </a:solidFill>
                <a:latin typeface="Arial"/>
                <a:cs typeface="Arial"/>
              </a:rPr>
              <a:t> </a:t>
            </a:r>
            <a:r>
              <a:rPr sz="2800" spc="310" dirty="0">
                <a:solidFill>
                  <a:srgbClr val="00669A"/>
                </a:solidFill>
                <a:latin typeface="Arial"/>
                <a:cs typeface="Arial"/>
              </a:rPr>
              <a:t>pyplo</a:t>
            </a:r>
            <a:r>
              <a:rPr sz="2800" spc="180" dirty="0">
                <a:solidFill>
                  <a:srgbClr val="00669A"/>
                </a:solidFill>
                <a:latin typeface="Arial"/>
                <a:cs typeface="Arial"/>
              </a:rPr>
              <a:t>t</a:t>
            </a:r>
            <a:r>
              <a:rPr sz="2800" dirty="0">
                <a:solidFill>
                  <a:srgbClr val="00669A"/>
                </a:solidFill>
                <a:latin typeface="Arial"/>
                <a:cs typeface="Arial"/>
              </a:rPr>
              <a:t>	</a:t>
            </a:r>
            <a:r>
              <a:rPr sz="2800" spc="55" dirty="0">
                <a:solidFill>
                  <a:srgbClr val="00669A"/>
                </a:solidFill>
                <a:latin typeface="Arial"/>
                <a:cs typeface="Arial"/>
              </a:rPr>
              <a:t>as</a:t>
            </a:r>
            <a:r>
              <a:rPr sz="2800" dirty="0">
                <a:solidFill>
                  <a:srgbClr val="00669A"/>
                </a:solidFill>
                <a:latin typeface="Arial"/>
                <a:cs typeface="Arial"/>
              </a:rPr>
              <a:t>	</a:t>
            </a:r>
            <a:r>
              <a:rPr sz="2800" spc="500" dirty="0">
                <a:solidFill>
                  <a:srgbClr val="00669A"/>
                </a:solidFill>
                <a:latin typeface="Arial"/>
                <a:cs typeface="Arial"/>
              </a:rPr>
              <a:t>plt  </a:t>
            </a:r>
            <a:r>
              <a:rPr sz="2800" spc="320" dirty="0">
                <a:solidFill>
                  <a:srgbClr val="008300"/>
                </a:solidFill>
                <a:latin typeface="Arial"/>
                <a:cs typeface="Arial"/>
              </a:rPr>
              <a:t>#Plotting	</a:t>
            </a:r>
            <a:r>
              <a:rPr sz="2800" spc="365" dirty="0">
                <a:solidFill>
                  <a:srgbClr val="008300"/>
                </a:solidFill>
                <a:latin typeface="Arial"/>
                <a:cs typeface="Arial"/>
              </a:rPr>
              <a:t>to	</a:t>
            </a:r>
            <a:r>
              <a:rPr sz="2800" spc="185" dirty="0">
                <a:solidFill>
                  <a:srgbClr val="008300"/>
                </a:solidFill>
                <a:latin typeface="Arial"/>
                <a:cs typeface="Arial"/>
              </a:rPr>
              <a:t>our	</a:t>
            </a:r>
            <a:r>
              <a:rPr sz="2800" spc="55" dirty="0">
                <a:solidFill>
                  <a:srgbClr val="008300"/>
                </a:solidFill>
                <a:latin typeface="Arial"/>
                <a:cs typeface="Arial"/>
              </a:rPr>
              <a:t>canvas  </a:t>
            </a:r>
            <a:r>
              <a:rPr sz="2800" spc="475" dirty="0">
                <a:solidFill>
                  <a:srgbClr val="008300"/>
                </a:solidFill>
                <a:latin typeface="Arial"/>
                <a:cs typeface="Arial"/>
              </a:rPr>
              <a:t>plt.plot([</a:t>
            </a:r>
            <a:r>
              <a:rPr sz="2800" spc="475" dirty="0">
                <a:solidFill>
                  <a:srgbClr val="009A00"/>
                </a:solidFill>
                <a:latin typeface="Arial"/>
                <a:cs typeface="Arial"/>
              </a:rPr>
              <a:t>1,2,3],[4,5,1])</a:t>
            </a:r>
            <a:endParaRPr sz="2800" dirty="0">
              <a:latin typeface="Arial"/>
              <a:cs typeface="Arial"/>
            </a:endParaRPr>
          </a:p>
          <a:p>
            <a:pPr marL="12700">
              <a:lnSpc>
                <a:spcPts val="3325"/>
              </a:lnSpc>
              <a:tabLst>
                <a:tab pos="1767205" algn="l"/>
                <a:tab pos="2741930" algn="l"/>
                <a:tab pos="3327400" algn="l"/>
              </a:tabLst>
            </a:pPr>
            <a:r>
              <a:rPr sz="2800" spc="-5" dirty="0">
                <a:solidFill>
                  <a:srgbClr val="008300"/>
                </a:solidFill>
                <a:latin typeface="Arial"/>
                <a:cs typeface="Arial"/>
              </a:rPr>
              <a:t>#Showing	</a:t>
            </a:r>
            <a:r>
              <a:rPr sz="2800" spc="55" dirty="0">
                <a:solidFill>
                  <a:srgbClr val="008300"/>
                </a:solidFill>
                <a:latin typeface="Arial"/>
                <a:cs typeface="Arial"/>
              </a:rPr>
              <a:t>what	</a:t>
            </a:r>
            <a:r>
              <a:rPr sz="2800" spc="-254" dirty="0">
                <a:solidFill>
                  <a:srgbClr val="008300"/>
                </a:solidFill>
                <a:latin typeface="Arial"/>
                <a:cs typeface="Arial"/>
              </a:rPr>
              <a:t>we	</a:t>
            </a:r>
            <a:r>
              <a:rPr sz="2800" spc="330" dirty="0">
                <a:solidFill>
                  <a:srgbClr val="008300"/>
                </a:solidFill>
                <a:latin typeface="Arial"/>
                <a:cs typeface="Arial"/>
              </a:rPr>
              <a:t>plotted</a:t>
            </a:r>
            <a:endParaRPr sz="2800" dirty="0">
              <a:latin typeface="Arial"/>
              <a:cs typeface="Arial"/>
            </a:endParaRPr>
          </a:p>
          <a:p>
            <a:pPr marL="12700">
              <a:lnSpc>
                <a:spcPct val="100000"/>
              </a:lnSpc>
              <a:spcBef>
                <a:spcPts val="665"/>
              </a:spcBef>
            </a:pPr>
            <a:r>
              <a:rPr sz="2800" spc="320" dirty="0">
                <a:solidFill>
                  <a:srgbClr val="008300"/>
                </a:solidFill>
                <a:latin typeface="Arial"/>
                <a:cs typeface="Arial"/>
              </a:rPr>
              <a:t>plt.show()</a:t>
            </a:r>
            <a:endParaRPr sz="2800" dirty="0">
              <a:latin typeface="Arial"/>
              <a:cs typeface="Arial"/>
            </a:endParaRPr>
          </a:p>
        </p:txBody>
      </p:sp>
      <p:sp>
        <p:nvSpPr>
          <p:cNvPr id="4" name="object 4"/>
          <p:cNvSpPr/>
          <p:nvPr/>
        </p:nvSpPr>
        <p:spPr>
          <a:xfrm>
            <a:off x="8103934" y="3535917"/>
            <a:ext cx="3142068" cy="232342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120042" y="6514491"/>
            <a:ext cx="137169" cy="9748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nSpc>
                <a:spcPct val="100000"/>
              </a:lnSpc>
              <a:spcBef>
                <a:spcPts val="100"/>
              </a:spcBef>
            </a:pPr>
            <a:r>
              <a:rPr spc="-10" dirty="0"/>
              <a:t>Example</a:t>
            </a:r>
            <a:r>
              <a:rPr spc="-90" dirty="0"/>
              <a:t> </a:t>
            </a:r>
            <a:r>
              <a:rPr spc="-5" dirty="0"/>
              <a:t>Plot</a:t>
            </a:r>
            <a:r>
              <a:rPr lang="en-US" spc="-5" dirty="0"/>
              <a:t>: </a:t>
            </a:r>
            <a:r>
              <a:rPr lang="en-US" spc="-5" dirty="0" err="1"/>
              <a:t>Xlabel</a:t>
            </a:r>
            <a:r>
              <a:rPr lang="en-US" spc="-5" dirty="0"/>
              <a:t>, </a:t>
            </a:r>
            <a:r>
              <a:rPr lang="en-US" spc="-5" dirty="0" err="1"/>
              <a:t>Ylabel</a:t>
            </a:r>
            <a:r>
              <a:rPr lang="en-US" spc="-5" dirty="0"/>
              <a:t> and Title</a:t>
            </a:r>
            <a:endParaRPr spc="-5" dirty="0"/>
          </a:p>
        </p:txBody>
      </p:sp>
      <p:sp>
        <p:nvSpPr>
          <p:cNvPr id="3" name="object 3"/>
          <p:cNvSpPr/>
          <p:nvPr/>
        </p:nvSpPr>
        <p:spPr>
          <a:xfrm>
            <a:off x="11120042" y="6514491"/>
            <a:ext cx="132556" cy="985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908178" y="2619823"/>
            <a:ext cx="5836920" cy="3311290"/>
          </a:xfrm>
          <a:prstGeom prst="rect">
            <a:avLst/>
          </a:prstGeom>
        </p:spPr>
        <p:txBody>
          <a:bodyPr vert="horz" wrap="square" lIns="0" tIns="27939" rIns="0" bIns="0" rtlCol="0">
            <a:spAutoFit/>
          </a:bodyPr>
          <a:lstStyle/>
          <a:p>
            <a:pPr marL="12700" marR="5080">
              <a:lnSpc>
                <a:spcPts val="2850"/>
              </a:lnSpc>
              <a:spcBef>
                <a:spcPts val="219"/>
              </a:spcBef>
              <a:tabLst>
                <a:tab pos="347345" algn="l"/>
                <a:tab pos="2617470" algn="l"/>
                <a:tab pos="4820285" algn="l"/>
                <a:tab pos="5321935" algn="l"/>
              </a:tabLst>
            </a:pPr>
            <a:r>
              <a:rPr sz="2400" b="1" dirty="0">
                <a:solidFill>
                  <a:schemeClr val="tx2">
                    <a:lumMod val="75000"/>
                  </a:schemeClr>
                </a:solidFill>
                <a:latin typeface="Arial"/>
                <a:cs typeface="Arial"/>
              </a:rPr>
              <a:t>from </a:t>
            </a:r>
            <a:r>
              <a:rPr sz="2400" spc="275" dirty="0">
                <a:solidFill>
                  <a:schemeClr val="tx2">
                    <a:lumMod val="75000"/>
                  </a:schemeClr>
                </a:solidFill>
                <a:latin typeface="Arial"/>
                <a:cs typeface="Arial"/>
              </a:rPr>
              <a:t>matplotli</a:t>
            </a:r>
            <a:r>
              <a:rPr sz="2400" spc="375" dirty="0">
                <a:solidFill>
                  <a:schemeClr val="tx2">
                    <a:lumMod val="75000"/>
                  </a:schemeClr>
                </a:solidFill>
                <a:latin typeface="Arial"/>
                <a:cs typeface="Arial"/>
              </a:rPr>
              <a:t>b</a:t>
            </a:r>
            <a:r>
              <a:rPr sz="2400" dirty="0">
                <a:solidFill>
                  <a:schemeClr val="tx2">
                    <a:lumMod val="75000"/>
                  </a:schemeClr>
                </a:solidFill>
                <a:latin typeface="Arial"/>
                <a:cs typeface="Arial"/>
              </a:rPr>
              <a:t>	</a:t>
            </a:r>
            <a:r>
              <a:rPr sz="2400" b="1" spc="-5" dirty="0">
                <a:solidFill>
                  <a:schemeClr val="tx2">
                    <a:lumMod val="75000"/>
                  </a:schemeClr>
                </a:solidFill>
                <a:latin typeface="Arial"/>
                <a:cs typeface="Arial"/>
              </a:rPr>
              <a:t>impor</a:t>
            </a:r>
            <a:r>
              <a:rPr sz="2400" b="1" dirty="0">
                <a:solidFill>
                  <a:schemeClr val="tx2">
                    <a:lumMod val="75000"/>
                  </a:schemeClr>
                </a:solidFill>
                <a:latin typeface="Arial"/>
                <a:cs typeface="Arial"/>
              </a:rPr>
              <a:t>t</a:t>
            </a:r>
            <a:r>
              <a:rPr sz="2400" b="1" spc="20" dirty="0">
                <a:solidFill>
                  <a:schemeClr val="tx2">
                    <a:lumMod val="75000"/>
                  </a:schemeClr>
                </a:solidFill>
                <a:latin typeface="Arial"/>
                <a:cs typeface="Arial"/>
              </a:rPr>
              <a:t> </a:t>
            </a:r>
            <a:r>
              <a:rPr sz="2400" spc="265" dirty="0">
                <a:solidFill>
                  <a:schemeClr val="tx2">
                    <a:lumMod val="75000"/>
                  </a:schemeClr>
                </a:solidFill>
                <a:latin typeface="Arial"/>
                <a:cs typeface="Arial"/>
              </a:rPr>
              <a:t>pyplo</a:t>
            </a:r>
            <a:r>
              <a:rPr sz="2400" spc="155" dirty="0">
                <a:solidFill>
                  <a:schemeClr val="tx2">
                    <a:lumMod val="75000"/>
                  </a:schemeClr>
                </a:solidFill>
                <a:latin typeface="Arial"/>
                <a:cs typeface="Arial"/>
              </a:rPr>
              <a:t>t</a:t>
            </a:r>
            <a:r>
              <a:rPr sz="2400" dirty="0">
                <a:solidFill>
                  <a:schemeClr val="tx2">
                    <a:lumMod val="75000"/>
                  </a:schemeClr>
                </a:solidFill>
                <a:latin typeface="Arial"/>
                <a:cs typeface="Arial"/>
              </a:rPr>
              <a:t>	</a:t>
            </a:r>
            <a:r>
              <a:rPr sz="2400" spc="45" dirty="0">
                <a:solidFill>
                  <a:schemeClr val="tx2">
                    <a:lumMod val="75000"/>
                  </a:schemeClr>
                </a:solidFill>
                <a:latin typeface="Arial"/>
                <a:cs typeface="Arial"/>
              </a:rPr>
              <a:t>as</a:t>
            </a:r>
            <a:r>
              <a:rPr sz="2400" dirty="0">
                <a:solidFill>
                  <a:schemeClr val="tx2">
                    <a:lumMod val="75000"/>
                  </a:schemeClr>
                </a:solidFill>
                <a:latin typeface="Arial"/>
                <a:cs typeface="Arial"/>
              </a:rPr>
              <a:t>	</a:t>
            </a:r>
            <a:r>
              <a:rPr sz="2400" spc="425" dirty="0">
                <a:solidFill>
                  <a:schemeClr val="tx2">
                    <a:lumMod val="75000"/>
                  </a:schemeClr>
                </a:solidFill>
                <a:latin typeface="Arial"/>
                <a:cs typeface="Arial"/>
              </a:rPr>
              <a:t>plt  </a:t>
            </a:r>
            <a:r>
              <a:rPr sz="2400" spc="114" dirty="0">
                <a:solidFill>
                  <a:schemeClr val="tx2">
                    <a:lumMod val="75000"/>
                  </a:schemeClr>
                </a:solidFill>
                <a:latin typeface="Arial"/>
                <a:cs typeface="Arial"/>
              </a:rPr>
              <a:t>x	</a:t>
            </a:r>
            <a:r>
              <a:rPr sz="2400" b="1" dirty="0">
                <a:solidFill>
                  <a:schemeClr val="tx2">
                    <a:lumMod val="75000"/>
                  </a:schemeClr>
                </a:solidFill>
                <a:latin typeface="Arial"/>
                <a:cs typeface="Arial"/>
              </a:rPr>
              <a:t>=</a:t>
            </a:r>
            <a:r>
              <a:rPr sz="2400" b="1" spc="-5" dirty="0">
                <a:solidFill>
                  <a:schemeClr val="tx2">
                    <a:lumMod val="75000"/>
                  </a:schemeClr>
                </a:solidFill>
                <a:latin typeface="Arial"/>
                <a:cs typeface="Arial"/>
              </a:rPr>
              <a:t> </a:t>
            </a:r>
            <a:r>
              <a:rPr sz="2400" spc="360" dirty="0">
                <a:solidFill>
                  <a:schemeClr val="tx2">
                    <a:lumMod val="75000"/>
                  </a:schemeClr>
                </a:solidFill>
                <a:latin typeface="Arial"/>
                <a:cs typeface="Arial"/>
              </a:rPr>
              <a:t>[5,2,7]</a:t>
            </a:r>
            <a:endParaRPr sz="2400" dirty="0">
              <a:solidFill>
                <a:schemeClr val="tx2">
                  <a:lumMod val="75000"/>
                </a:schemeClr>
              </a:solidFill>
              <a:latin typeface="Arial"/>
              <a:cs typeface="Arial"/>
            </a:endParaRPr>
          </a:p>
          <a:p>
            <a:pPr marL="12700">
              <a:lnSpc>
                <a:spcPts val="2760"/>
              </a:lnSpc>
              <a:tabLst>
                <a:tab pos="347345" algn="l"/>
              </a:tabLst>
            </a:pPr>
            <a:r>
              <a:rPr sz="2400" spc="114" dirty="0">
                <a:solidFill>
                  <a:schemeClr val="tx2">
                    <a:lumMod val="75000"/>
                  </a:schemeClr>
                </a:solidFill>
                <a:latin typeface="Arial"/>
                <a:cs typeface="Arial"/>
              </a:rPr>
              <a:t>y	</a:t>
            </a:r>
            <a:r>
              <a:rPr sz="2400" b="1" dirty="0">
                <a:solidFill>
                  <a:schemeClr val="tx2">
                    <a:lumMod val="75000"/>
                  </a:schemeClr>
                </a:solidFill>
                <a:latin typeface="Arial"/>
                <a:cs typeface="Arial"/>
              </a:rPr>
              <a:t>=</a:t>
            </a:r>
            <a:r>
              <a:rPr sz="2400" b="1" spc="-5" dirty="0">
                <a:solidFill>
                  <a:schemeClr val="tx2">
                    <a:lumMod val="75000"/>
                  </a:schemeClr>
                </a:solidFill>
                <a:latin typeface="Arial"/>
                <a:cs typeface="Arial"/>
              </a:rPr>
              <a:t> </a:t>
            </a:r>
            <a:r>
              <a:rPr sz="2400" spc="310" dirty="0">
                <a:solidFill>
                  <a:schemeClr val="tx2">
                    <a:lumMod val="75000"/>
                  </a:schemeClr>
                </a:solidFill>
                <a:latin typeface="Arial"/>
                <a:cs typeface="Arial"/>
              </a:rPr>
              <a:t>[2,16,4]</a:t>
            </a:r>
            <a:endParaRPr sz="2400" dirty="0">
              <a:solidFill>
                <a:schemeClr val="tx2">
                  <a:lumMod val="75000"/>
                </a:schemeClr>
              </a:solidFill>
              <a:latin typeface="Arial"/>
              <a:cs typeface="Arial"/>
            </a:endParaRPr>
          </a:p>
          <a:p>
            <a:pPr marL="12700">
              <a:lnSpc>
                <a:spcPct val="100000"/>
              </a:lnSpc>
              <a:spcBef>
                <a:spcPts val="570"/>
              </a:spcBef>
            </a:pPr>
            <a:r>
              <a:rPr sz="2400" spc="409" dirty="0">
                <a:solidFill>
                  <a:schemeClr val="tx2">
                    <a:lumMod val="75000"/>
                  </a:schemeClr>
                </a:solidFill>
                <a:latin typeface="Arial"/>
                <a:cs typeface="Arial"/>
              </a:rPr>
              <a:t>plt.plot(x,y)</a:t>
            </a:r>
            <a:endParaRPr sz="2400" dirty="0">
              <a:solidFill>
                <a:schemeClr val="tx2">
                  <a:lumMod val="75000"/>
                </a:schemeClr>
              </a:solidFill>
              <a:latin typeface="Arial"/>
              <a:cs typeface="Arial"/>
            </a:endParaRPr>
          </a:p>
          <a:p>
            <a:pPr marL="12700" marR="463550">
              <a:lnSpc>
                <a:spcPts val="2850"/>
              </a:lnSpc>
              <a:spcBef>
                <a:spcPts val="690"/>
              </a:spcBef>
              <a:tabLst>
                <a:tab pos="1349375" algn="l"/>
                <a:tab pos="3192145" algn="l"/>
                <a:tab pos="3688715" algn="l"/>
              </a:tabLst>
            </a:pPr>
            <a:r>
              <a:rPr sz="2400" spc="535" dirty="0">
                <a:solidFill>
                  <a:schemeClr val="tx2">
                    <a:lumMod val="75000"/>
                  </a:schemeClr>
                </a:solidFill>
                <a:latin typeface="Arial"/>
                <a:cs typeface="Arial"/>
              </a:rPr>
              <a:t>plt.title</a:t>
            </a:r>
            <a:r>
              <a:rPr sz="2400" spc="575" dirty="0">
                <a:solidFill>
                  <a:schemeClr val="tx2">
                    <a:lumMod val="75000"/>
                  </a:schemeClr>
                </a:solidFill>
                <a:latin typeface="Arial"/>
                <a:cs typeface="Arial"/>
              </a:rPr>
              <a:t>(</a:t>
            </a:r>
            <a:r>
              <a:rPr sz="2400" spc="495" dirty="0">
                <a:solidFill>
                  <a:schemeClr val="tx2">
                    <a:lumMod val="75000"/>
                  </a:schemeClr>
                </a:solidFill>
                <a:latin typeface="Arial"/>
                <a:cs typeface="Arial"/>
              </a:rPr>
              <a:t>'Info'</a:t>
            </a:r>
            <a:r>
              <a:rPr sz="2400" spc="490" dirty="0">
                <a:solidFill>
                  <a:schemeClr val="tx2">
                    <a:lumMod val="75000"/>
                  </a:schemeClr>
                </a:solidFill>
                <a:latin typeface="Arial"/>
                <a:cs typeface="Arial"/>
              </a:rPr>
              <a:t>)</a:t>
            </a:r>
            <a:r>
              <a:rPr sz="2400" dirty="0">
                <a:solidFill>
                  <a:schemeClr val="tx2">
                    <a:lumMod val="75000"/>
                  </a:schemeClr>
                </a:solidFill>
                <a:latin typeface="Arial"/>
                <a:cs typeface="Arial"/>
              </a:rPr>
              <a:t>	</a:t>
            </a:r>
            <a:endParaRPr lang="en-US" sz="2400" dirty="0">
              <a:solidFill>
                <a:schemeClr val="tx2">
                  <a:lumMod val="75000"/>
                </a:schemeClr>
              </a:solidFill>
              <a:latin typeface="Arial"/>
              <a:cs typeface="Arial"/>
            </a:endParaRPr>
          </a:p>
          <a:p>
            <a:pPr marL="12700" marR="463550">
              <a:lnSpc>
                <a:spcPts val="2850"/>
              </a:lnSpc>
              <a:spcBef>
                <a:spcPts val="690"/>
              </a:spcBef>
              <a:tabLst>
                <a:tab pos="1349375" algn="l"/>
                <a:tab pos="3192145" algn="l"/>
                <a:tab pos="3688715" algn="l"/>
              </a:tabLst>
            </a:pPr>
            <a:r>
              <a:rPr sz="2400" spc="350" dirty="0" err="1">
                <a:solidFill>
                  <a:schemeClr val="tx2">
                    <a:lumMod val="75000"/>
                  </a:schemeClr>
                </a:solidFill>
                <a:latin typeface="Arial"/>
                <a:cs typeface="Arial"/>
              </a:rPr>
              <a:t>plt.ylabel</a:t>
            </a:r>
            <a:r>
              <a:rPr sz="2400" spc="350" dirty="0">
                <a:solidFill>
                  <a:schemeClr val="tx2">
                    <a:lumMod val="75000"/>
                  </a:schemeClr>
                </a:solidFill>
                <a:latin typeface="Arial"/>
                <a:cs typeface="Arial"/>
              </a:rPr>
              <a:t>('Y </a:t>
            </a:r>
            <a:r>
              <a:rPr sz="2400" spc="390" dirty="0">
                <a:solidFill>
                  <a:schemeClr val="tx2">
                    <a:lumMod val="75000"/>
                  </a:schemeClr>
                </a:solidFill>
                <a:latin typeface="Arial"/>
                <a:cs typeface="Arial"/>
              </a:rPr>
              <a:t>axis')</a:t>
            </a:r>
            <a:r>
              <a:rPr lang="en-US" sz="2400" spc="390" dirty="0">
                <a:solidFill>
                  <a:schemeClr val="tx2">
                    <a:lumMod val="75000"/>
                  </a:schemeClr>
                </a:solidFill>
                <a:latin typeface="Arial"/>
                <a:cs typeface="Arial"/>
              </a:rPr>
              <a:t> </a:t>
            </a:r>
            <a:r>
              <a:rPr sz="2400" spc="365" dirty="0" err="1">
                <a:solidFill>
                  <a:schemeClr val="tx2">
                    <a:lumMod val="75000"/>
                  </a:schemeClr>
                </a:solidFill>
                <a:latin typeface="Arial"/>
                <a:cs typeface="Arial"/>
              </a:rPr>
              <a:t>plt.xlabel</a:t>
            </a:r>
            <a:r>
              <a:rPr sz="2400" spc="365" dirty="0">
                <a:solidFill>
                  <a:schemeClr val="tx2">
                    <a:lumMod val="75000"/>
                  </a:schemeClr>
                </a:solidFill>
                <a:latin typeface="Arial"/>
                <a:cs typeface="Arial"/>
              </a:rPr>
              <a:t>('X</a:t>
            </a:r>
            <a:r>
              <a:rPr lang="en-US" sz="2400" spc="365" dirty="0">
                <a:solidFill>
                  <a:schemeClr val="tx2">
                    <a:lumMod val="75000"/>
                  </a:schemeClr>
                </a:solidFill>
                <a:latin typeface="Arial"/>
                <a:cs typeface="Arial"/>
              </a:rPr>
              <a:t> </a:t>
            </a:r>
            <a:r>
              <a:rPr sz="2400" spc="390" dirty="0">
                <a:solidFill>
                  <a:schemeClr val="tx2">
                    <a:lumMod val="75000"/>
                  </a:schemeClr>
                </a:solidFill>
                <a:latin typeface="Arial"/>
                <a:cs typeface="Arial"/>
              </a:rPr>
              <a:t>axis') </a:t>
            </a:r>
            <a:endParaRPr lang="en-US" sz="2400" spc="390" dirty="0">
              <a:solidFill>
                <a:schemeClr val="tx2">
                  <a:lumMod val="75000"/>
                </a:schemeClr>
              </a:solidFill>
              <a:latin typeface="Arial"/>
              <a:cs typeface="Arial"/>
            </a:endParaRPr>
          </a:p>
          <a:p>
            <a:pPr marL="12700" marR="463550">
              <a:lnSpc>
                <a:spcPts val="2850"/>
              </a:lnSpc>
              <a:spcBef>
                <a:spcPts val="690"/>
              </a:spcBef>
              <a:tabLst>
                <a:tab pos="1349375" algn="l"/>
                <a:tab pos="3192145" algn="l"/>
                <a:tab pos="3688715" algn="l"/>
              </a:tabLst>
            </a:pPr>
            <a:r>
              <a:rPr sz="2400" spc="270" dirty="0" err="1">
                <a:solidFill>
                  <a:schemeClr val="tx2">
                    <a:lumMod val="75000"/>
                  </a:schemeClr>
                </a:solidFill>
                <a:latin typeface="Arial"/>
                <a:cs typeface="Arial"/>
              </a:rPr>
              <a:t>plt.show</a:t>
            </a:r>
            <a:r>
              <a:rPr sz="2400" spc="270" dirty="0">
                <a:solidFill>
                  <a:schemeClr val="tx2">
                    <a:lumMod val="75000"/>
                  </a:schemeClr>
                </a:solidFill>
                <a:latin typeface="Arial"/>
                <a:cs typeface="Arial"/>
              </a:rPr>
              <a:t>()</a:t>
            </a:r>
            <a:endParaRPr sz="2400" dirty="0">
              <a:solidFill>
                <a:schemeClr val="tx2">
                  <a:lumMod val="75000"/>
                </a:schemeClr>
              </a:solidFill>
              <a:latin typeface="Arial"/>
              <a:cs typeface="Arial"/>
            </a:endParaRPr>
          </a:p>
        </p:txBody>
      </p:sp>
      <p:pic>
        <p:nvPicPr>
          <p:cNvPr id="1026" name="Picture 2">
            <a:extLst>
              <a:ext uri="{FF2B5EF4-FFF2-40B4-BE49-F238E27FC236}">
                <a16:creationId xmlns:a16="http://schemas.microsoft.com/office/drawing/2014/main" id="{D9A19836-436F-4E2A-546E-ECB9A0B18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2622512"/>
            <a:ext cx="3638550" cy="264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 Scatter</a:t>
            </a:r>
            <a:r>
              <a:rPr spc="-85" dirty="0"/>
              <a:t> </a:t>
            </a:r>
            <a:r>
              <a:rPr spc="-5" dirty="0"/>
              <a:t>Plot</a:t>
            </a:r>
          </a:p>
        </p:txBody>
      </p:sp>
      <p:sp>
        <p:nvSpPr>
          <p:cNvPr id="3" name="object 3"/>
          <p:cNvSpPr txBox="1"/>
          <p:nvPr/>
        </p:nvSpPr>
        <p:spPr>
          <a:xfrm>
            <a:off x="908178" y="1824824"/>
            <a:ext cx="8417560" cy="4013919"/>
          </a:xfrm>
          <a:prstGeom prst="rect">
            <a:avLst/>
          </a:prstGeom>
        </p:spPr>
        <p:txBody>
          <a:bodyPr vert="horz" wrap="square" lIns="0" tIns="12700" rIns="0" bIns="0" rtlCol="0">
            <a:spAutoFit/>
          </a:bodyPr>
          <a:lstStyle/>
          <a:p>
            <a:pPr marL="12700" marR="4193540">
              <a:lnSpc>
                <a:spcPct val="100000"/>
              </a:lnSpc>
              <a:spcBef>
                <a:spcPts val="100"/>
              </a:spcBef>
              <a:tabLst>
                <a:tab pos="291465" algn="l"/>
                <a:tab pos="3379470" algn="l"/>
                <a:tab pos="3797300" algn="l"/>
              </a:tabLst>
            </a:pPr>
            <a:r>
              <a:rPr sz="2000" b="1" spc="-5" dirty="0">
                <a:solidFill>
                  <a:srgbClr val="00669A"/>
                </a:solidFill>
                <a:latin typeface="Arial"/>
                <a:cs typeface="Arial"/>
              </a:rPr>
              <a:t>impor</a:t>
            </a:r>
            <a:r>
              <a:rPr sz="2000" b="1" dirty="0">
                <a:solidFill>
                  <a:srgbClr val="00669A"/>
                </a:solidFill>
                <a:latin typeface="Arial"/>
                <a:cs typeface="Arial"/>
              </a:rPr>
              <a:t>t</a:t>
            </a:r>
            <a:r>
              <a:rPr sz="2000" b="1" spc="10" dirty="0">
                <a:solidFill>
                  <a:srgbClr val="00669A"/>
                </a:solidFill>
                <a:latin typeface="Arial"/>
                <a:cs typeface="Arial"/>
              </a:rPr>
              <a:t> </a:t>
            </a:r>
            <a:r>
              <a:rPr sz="2000" spc="245" dirty="0">
                <a:solidFill>
                  <a:srgbClr val="00669A"/>
                </a:solidFill>
                <a:latin typeface="Arial"/>
                <a:cs typeface="Arial"/>
              </a:rPr>
              <a:t>matplotlib.pyplo</a:t>
            </a:r>
            <a:r>
              <a:rPr sz="2000" spc="160" dirty="0">
                <a:solidFill>
                  <a:srgbClr val="00669A"/>
                </a:solidFill>
                <a:latin typeface="Arial"/>
                <a:cs typeface="Arial"/>
              </a:rPr>
              <a:t>t</a:t>
            </a:r>
            <a:r>
              <a:rPr sz="2000" dirty="0">
                <a:solidFill>
                  <a:srgbClr val="00669A"/>
                </a:solidFill>
                <a:latin typeface="Arial"/>
                <a:cs typeface="Arial"/>
              </a:rPr>
              <a:t>	</a:t>
            </a:r>
            <a:r>
              <a:rPr sz="2000" spc="40" dirty="0">
                <a:solidFill>
                  <a:srgbClr val="00669A"/>
                </a:solidFill>
                <a:latin typeface="Arial"/>
                <a:cs typeface="Arial"/>
              </a:rPr>
              <a:t>as</a:t>
            </a:r>
            <a:r>
              <a:rPr sz="2000" dirty="0">
                <a:solidFill>
                  <a:srgbClr val="00669A"/>
                </a:solidFill>
                <a:latin typeface="Arial"/>
                <a:cs typeface="Arial"/>
              </a:rPr>
              <a:t>	</a:t>
            </a:r>
            <a:r>
              <a:rPr sz="2000" spc="355" dirty="0">
                <a:solidFill>
                  <a:srgbClr val="00669A"/>
                </a:solidFill>
                <a:latin typeface="Arial"/>
                <a:cs typeface="Arial"/>
              </a:rPr>
              <a:t>plt  </a:t>
            </a:r>
            <a:r>
              <a:rPr sz="2000" spc="95" dirty="0">
                <a:solidFill>
                  <a:srgbClr val="00669A"/>
                </a:solidFill>
                <a:latin typeface="Arial"/>
                <a:cs typeface="Arial"/>
              </a:rPr>
              <a:t>x	</a:t>
            </a:r>
            <a:r>
              <a:rPr sz="2000" b="1" dirty="0">
                <a:solidFill>
                  <a:srgbClr val="00669A"/>
                </a:solidFill>
                <a:latin typeface="Arial"/>
                <a:cs typeface="Arial"/>
              </a:rPr>
              <a:t>=</a:t>
            </a:r>
            <a:r>
              <a:rPr sz="2000" b="1" spc="-10" dirty="0">
                <a:solidFill>
                  <a:srgbClr val="00669A"/>
                </a:solidFill>
                <a:latin typeface="Arial"/>
                <a:cs typeface="Arial"/>
              </a:rPr>
              <a:t> </a:t>
            </a:r>
            <a:r>
              <a:rPr sz="2000" spc="270" dirty="0">
                <a:solidFill>
                  <a:srgbClr val="00669A"/>
                </a:solidFill>
                <a:latin typeface="Arial"/>
                <a:cs typeface="Arial"/>
              </a:rPr>
              <a:t>[</a:t>
            </a:r>
            <a:r>
              <a:rPr sz="2000" spc="270" dirty="0">
                <a:solidFill>
                  <a:srgbClr val="009A00"/>
                </a:solidFill>
                <a:latin typeface="Arial"/>
                <a:cs typeface="Arial"/>
              </a:rPr>
              <a:t>1,1.5,2,2.5,3,3.5,3.6]</a:t>
            </a:r>
            <a:endParaRPr sz="2000" dirty="0">
              <a:latin typeface="Arial"/>
              <a:cs typeface="Arial"/>
            </a:endParaRPr>
          </a:p>
          <a:p>
            <a:pPr marL="12700">
              <a:lnSpc>
                <a:spcPct val="100000"/>
              </a:lnSpc>
              <a:tabLst>
                <a:tab pos="291465" algn="l"/>
              </a:tabLst>
            </a:pPr>
            <a:r>
              <a:rPr sz="2000" spc="95" dirty="0">
                <a:solidFill>
                  <a:srgbClr val="009A00"/>
                </a:solidFill>
                <a:latin typeface="Arial"/>
                <a:cs typeface="Arial"/>
              </a:rPr>
              <a:t>y	</a:t>
            </a:r>
            <a:r>
              <a:rPr sz="2000" b="1" dirty="0">
                <a:solidFill>
                  <a:srgbClr val="00669A"/>
                </a:solidFill>
                <a:latin typeface="Arial"/>
                <a:cs typeface="Arial"/>
              </a:rPr>
              <a:t>=</a:t>
            </a:r>
            <a:r>
              <a:rPr sz="2000" b="1" spc="-5" dirty="0">
                <a:solidFill>
                  <a:srgbClr val="00669A"/>
                </a:solidFill>
                <a:latin typeface="Arial"/>
                <a:cs typeface="Arial"/>
              </a:rPr>
              <a:t> </a:t>
            </a:r>
            <a:r>
              <a:rPr sz="2000" spc="245" dirty="0">
                <a:solidFill>
                  <a:srgbClr val="00669A"/>
                </a:solidFill>
                <a:latin typeface="Arial"/>
                <a:cs typeface="Arial"/>
              </a:rPr>
              <a:t>[</a:t>
            </a:r>
            <a:r>
              <a:rPr sz="2000" spc="245" dirty="0">
                <a:solidFill>
                  <a:srgbClr val="009A00"/>
                </a:solidFill>
                <a:latin typeface="Arial"/>
                <a:cs typeface="Arial"/>
              </a:rPr>
              <a:t>7.5,8,8.5,9,9.5,10,10.5]</a:t>
            </a:r>
            <a:endParaRPr sz="2000" dirty="0">
              <a:latin typeface="Arial"/>
              <a:cs typeface="Arial"/>
            </a:endParaRPr>
          </a:p>
          <a:p>
            <a:pPr marL="12700">
              <a:lnSpc>
                <a:spcPct val="100000"/>
              </a:lnSpc>
            </a:pPr>
            <a:r>
              <a:rPr sz="2000" spc="210" dirty="0">
                <a:solidFill>
                  <a:srgbClr val="009A00"/>
                </a:solidFill>
                <a:latin typeface="Arial"/>
                <a:cs typeface="Arial"/>
              </a:rPr>
              <a:t>x1</a:t>
            </a:r>
            <a:r>
              <a:rPr sz="2000" b="1" spc="210" dirty="0">
                <a:solidFill>
                  <a:srgbClr val="00669A"/>
                </a:solidFill>
                <a:latin typeface="Arial"/>
                <a:cs typeface="Arial"/>
              </a:rPr>
              <a:t>=</a:t>
            </a:r>
            <a:r>
              <a:rPr sz="2000" spc="210" dirty="0">
                <a:solidFill>
                  <a:srgbClr val="00669A"/>
                </a:solidFill>
                <a:latin typeface="Arial"/>
                <a:cs typeface="Arial"/>
              </a:rPr>
              <a:t>[</a:t>
            </a:r>
            <a:r>
              <a:rPr sz="2000" spc="210" dirty="0">
                <a:solidFill>
                  <a:srgbClr val="009A00"/>
                </a:solidFill>
                <a:latin typeface="Arial"/>
                <a:cs typeface="Arial"/>
              </a:rPr>
              <a:t>8,8.5,9,9.5,10,10.5,11]</a:t>
            </a:r>
            <a:endParaRPr sz="2000" dirty="0">
              <a:latin typeface="Arial"/>
              <a:cs typeface="Arial"/>
            </a:endParaRPr>
          </a:p>
          <a:p>
            <a:pPr marL="12700">
              <a:lnSpc>
                <a:spcPts val="2395"/>
              </a:lnSpc>
            </a:pPr>
            <a:r>
              <a:rPr sz="2000" spc="240" dirty="0">
                <a:solidFill>
                  <a:srgbClr val="009A00"/>
                </a:solidFill>
                <a:latin typeface="Arial"/>
                <a:cs typeface="Arial"/>
              </a:rPr>
              <a:t>y1</a:t>
            </a:r>
            <a:r>
              <a:rPr sz="2000" b="1" spc="240" dirty="0">
                <a:solidFill>
                  <a:srgbClr val="00669A"/>
                </a:solidFill>
                <a:latin typeface="Arial"/>
                <a:cs typeface="Arial"/>
              </a:rPr>
              <a:t>=</a:t>
            </a:r>
            <a:r>
              <a:rPr sz="2000" spc="240" dirty="0">
                <a:solidFill>
                  <a:srgbClr val="00669A"/>
                </a:solidFill>
                <a:latin typeface="Arial"/>
                <a:cs typeface="Arial"/>
              </a:rPr>
              <a:t>[</a:t>
            </a:r>
            <a:r>
              <a:rPr sz="2000" spc="240" dirty="0">
                <a:solidFill>
                  <a:srgbClr val="009A00"/>
                </a:solidFill>
                <a:latin typeface="Arial"/>
                <a:cs typeface="Arial"/>
              </a:rPr>
              <a:t>3,3.5,3.7,4,4.5,5,5.2]</a:t>
            </a:r>
            <a:endParaRPr sz="2000" dirty="0">
              <a:latin typeface="Arial"/>
              <a:cs typeface="Arial"/>
            </a:endParaRPr>
          </a:p>
          <a:p>
            <a:pPr marL="12700" marR="5080">
              <a:lnSpc>
                <a:spcPts val="2390"/>
              </a:lnSpc>
              <a:spcBef>
                <a:spcPts val="80"/>
              </a:spcBef>
              <a:tabLst>
                <a:tab pos="2379345" algn="l"/>
                <a:tab pos="4067175" algn="l"/>
                <a:tab pos="5042535" algn="l"/>
                <a:tab pos="5599430" algn="l"/>
                <a:tab pos="5739130" algn="l"/>
              </a:tabLst>
            </a:pPr>
            <a:r>
              <a:rPr sz="2000" spc="315" dirty="0">
                <a:solidFill>
                  <a:srgbClr val="009A00"/>
                </a:solidFill>
                <a:latin typeface="Arial"/>
                <a:cs typeface="Arial"/>
              </a:rPr>
              <a:t>plt.scatter(x,y,	</a:t>
            </a:r>
            <a:r>
              <a:rPr sz="2000" spc="235" dirty="0">
                <a:solidFill>
                  <a:srgbClr val="009A00"/>
                </a:solidFill>
                <a:latin typeface="Arial"/>
                <a:cs typeface="Arial"/>
              </a:rPr>
              <a:t>label</a:t>
            </a:r>
            <a:r>
              <a:rPr sz="2000" b="1" spc="235" dirty="0">
                <a:solidFill>
                  <a:srgbClr val="00669A"/>
                </a:solidFill>
                <a:latin typeface="Arial"/>
                <a:cs typeface="Arial"/>
              </a:rPr>
              <a:t>=</a:t>
            </a:r>
            <a:r>
              <a:rPr sz="2000" spc="235" dirty="0">
                <a:solidFill>
                  <a:srgbClr val="0000FF"/>
                </a:solidFill>
                <a:latin typeface="Arial"/>
                <a:cs typeface="Arial"/>
              </a:rPr>
              <a:t>'high	</a:t>
            </a:r>
            <a:r>
              <a:rPr sz="2000" spc="20" dirty="0">
                <a:solidFill>
                  <a:srgbClr val="0000FF"/>
                </a:solidFill>
                <a:latin typeface="Arial"/>
                <a:cs typeface="Arial"/>
              </a:rPr>
              <a:t>income	</a:t>
            </a:r>
            <a:r>
              <a:rPr sz="2000" spc="95" dirty="0">
                <a:solidFill>
                  <a:srgbClr val="0000FF"/>
                </a:solidFill>
                <a:latin typeface="Arial"/>
                <a:cs typeface="Arial"/>
              </a:rPr>
              <a:t>low	</a:t>
            </a:r>
            <a:r>
              <a:rPr sz="2000" spc="305" dirty="0">
                <a:solidFill>
                  <a:srgbClr val="0000FF"/>
                </a:solidFill>
                <a:latin typeface="Arial"/>
                <a:cs typeface="Arial"/>
              </a:rPr>
              <a:t>saving',color</a:t>
            </a:r>
            <a:r>
              <a:rPr sz="2000" b="1" spc="305" dirty="0">
                <a:solidFill>
                  <a:srgbClr val="00669A"/>
                </a:solidFill>
                <a:latin typeface="Arial"/>
                <a:cs typeface="Arial"/>
              </a:rPr>
              <a:t>=</a:t>
            </a:r>
            <a:r>
              <a:rPr sz="2000" spc="305" dirty="0">
                <a:solidFill>
                  <a:srgbClr val="0000FF"/>
                </a:solidFill>
                <a:latin typeface="Arial"/>
                <a:cs typeface="Arial"/>
              </a:rPr>
              <a:t>'r')  </a:t>
            </a:r>
            <a:r>
              <a:rPr sz="2000" spc="260" dirty="0">
                <a:solidFill>
                  <a:srgbClr val="0000FF"/>
                </a:solidFill>
                <a:latin typeface="Arial"/>
                <a:cs typeface="Arial"/>
              </a:rPr>
              <a:t>plt.scatter(x1,y1,label</a:t>
            </a:r>
            <a:r>
              <a:rPr sz="2000" b="1" spc="260" dirty="0">
                <a:solidFill>
                  <a:srgbClr val="00669A"/>
                </a:solidFill>
                <a:latin typeface="Arial"/>
                <a:cs typeface="Arial"/>
              </a:rPr>
              <a:t>=</a:t>
            </a:r>
            <a:r>
              <a:rPr sz="2000" spc="260" dirty="0">
                <a:solidFill>
                  <a:srgbClr val="0000FF"/>
                </a:solidFill>
                <a:latin typeface="Arial"/>
                <a:cs typeface="Arial"/>
              </a:rPr>
              <a:t>'low	</a:t>
            </a:r>
            <a:r>
              <a:rPr sz="2000" spc="20" dirty="0">
                <a:solidFill>
                  <a:srgbClr val="0000FF"/>
                </a:solidFill>
                <a:latin typeface="Arial"/>
                <a:cs typeface="Arial"/>
              </a:rPr>
              <a:t>income	</a:t>
            </a:r>
            <a:r>
              <a:rPr sz="2000" spc="150" dirty="0">
                <a:solidFill>
                  <a:srgbClr val="0000FF"/>
                </a:solidFill>
                <a:latin typeface="Arial"/>
                <a:cs typeface="Arial"/>
              </a:rPr>
              <a:t>high	</a:t>
            </a:r>
            <a:r>
              <a:rPr sz="2000" spc="270" dirty="0">
                <a:solidFill>
                  <a:srgbClr val="0000FF"/>
                </a:solidFill>
                <a:latin typeface="Arial"/>
                <a:cs typeface="Arial"/>
              </a:rPr>
              <a:t>savings',color</a:t>
            </a:r>
            <a:r>
              <a:rPr sz="2000" b="1" spc="270" dirty="0">
                <a:solidFill>
                  <a:srgbClr val="00669A"/>
                </a:solidFill>
                <a:latin typeface="Arial"/>
                <a:cs typeface="Arial"/>
              </a:rPr>
              <a:t>=</a:t>
            </a:r>
            <a:r>
              <a:rPr sz="2000" spc="270" dirty="0">
                <a:solidFill>
                  <a:srgbClr val="0000FF"/>
                </a:solidFill>
                <a:latin typeface="Arial"/>
                <a:cs typeface="Arial"/>
              </a:rPr>
              <a:t>'b')</a:t>
            </a:r>
            <a:endParaRPr sz="2000" dirty="0">
              <a:latin typeface="Arial"/>
              <a:cs typeface="Arial"/>
            </a:endParaRPr>
          </a:p>
          <a:p>
            <a:pPr marL="12700">
              <a:lnSpc>
                <a:spcPts val="2325"/>
              </a:lnSpc>
            </a:pPr>
            <a:r>
              <a:rPr lang="en-US" sz="2000" spc="365" dirty="0" err="1">
                <a:solidFill>
                  <a:srgbClr val="0000FF"/>
                </a:solidFill>
                <a:latin typeface="Arial"/>
                <a:cs typeface="Arial"/>
              </a:rPr>
              <a:t>plt.title</a:t>
            </a:r>
            <a:r>
              <a:rPr lang="en-US" sz="2000" spc="365" dirty="0">
                <a:solidFill>
                  <a:srgbClr val="0000FF"/>
                </a:solidFill>
                <a:latin typeface="Arial"/>
                <a:cs typeface="Arial"/>
              </a:rPr>
              <a:t>('Scatte</a:t>
            </a:r>
            <a:r>
              <a:rPr lang="en-US" sz="2000" spc="335" dirty="0">
                <a:solidFill>
                  <a:srgbClr val="0000FF"/>
                </a:solidFill>
                <a:latin typeface="Arial"/>
                <a:cs typeface="Arial"/>
              </a:rPr>
              <a:t>r</a:t>
            </a:r>
            <a:r>
              <a:rPr lang="en-US" sz="2000" dirty="0">
                <a:solidFill>
                  <a:srgbClr val="0000FF"/>
                </a:solidFill>
                <a:latin typeface="Arial"/>
                <a:cs typeface="Arial"/>
              </a:rPr>
              <a:t>	</a:t>
            </a:r>
            <a:r>
              <a:rPr lang="en-US" sz="2000" spc="345" dirty="0">
                <a:solidFill>
                  <a:srgbClr val="0000FF"/>
                </a:solidFill>
                <a:latin typeface="Arial"/>
                <a:cs typeface="Arial"/>
              </a:rPr>
              <a:t>Plot’)</a:t>
            </a:r>
            <a:endParaRPr lang="en-US" sz="2000" dirty="0">
              <a:latin typeface="Arial"/>
              <a:cs typeface="Arial"/>
            </a:endParaRPr>
          </a:p>
          <a:p>
            <a:pPr marL="12700">
              <a:lnSpc>
                <a:spcPts val="2325"/>
              </a:lnSpc>
            </a:pPr>
            <a:r>
              <a:rPr sz="2000" spc="265" dirty="0" err="1">
                <a:solidFill>
                  <a:srgbClr val="0000FF"/>
                </a:solidFill>
                <a:latin typeface="Arial"/>
                <a:cs typeface="Arial"/>
              </a:rPr>
              <a:t>plt.xlabel</a:t>
            </a:r>
            <a:r>
              <a:rPr sz="2000" spc="265" dirty="0">
                <a:solidFill>
                  <a:srgbClr val="0000FF"/>
                </a:solidFill>
                <a:latin typeface="Arial"/>
                <a:cs typeface="Arial"/>
              </a:rPr>
              <a:t>('saving*100')</a:t>
            </a:r>
            <a:endParaRPr lang="en-US" sz="2000" spc="265" dirty="0">
              <a:solidFill>
                <a:srgbClr val="0000FF"/>
              </a:solidFill>
              <a:latin typeface="Arial"/>
              <a:cs typeface="Arial"/>
            </a:endParaRPr>
          </a:p>
          <a:p>
            <a:pPr marL="12700" marR="5080">
              <a:lnSpc>
                <a:spcPct val="100000"/>
              </a:lnSpc>
              <a:spcBef>
                <a:spcPts val="100"/>
              </a:spcBef>
            </a:pPr>
            <a:r>
              <a:rPr lang="en-US" sz="2000" spc="225" dirty="0" err="1">
                <a:solidFill>
                  <a:srgbClr val="0000FF"/>
                </a:solidFill>
                <a:latin typeface="Arial"/>
                <a:cs typeface="Arial"/>
              </a:rPr>
              <a:t>plt.ylabel</a:t>
            </a:r>
            <a:r>
              <a:rPr lang="en-US" sz="2000" spc="225" dirty="0">
                <a:solidFill>
                  <a:srgbClr val="0000FF"/>
                </a:solidFill>
                <a:latin typeface="Arial"/>
                <a:cs typeface="Arial"/>
              </a:rPr>
              <a:t>('income*1000’) </a:t>
            </a:r>
          </a:p>
          <a:p>
            <a:pPr marL="12700" marR="5080">
              <a:lnSpc>
                <a:spcPct val="100000"/>
              </a:lnSpc>
              <a:spcBef>
                <a:spcPts val="100"/>
              </a:spcBef>
            </a:pPr>
            <a:r>
              <a:rPr lang="en-US" sz="2000" spc="260" dirty="0" err="1">
                <a:solidFill>
                  <a:srgbClr val="0000FF"/>
                </a:solidFill>
                <a:latin typeface="Arial"/>
                <a:cs typeface="Arial"/>
              </a:rPr>
              <a:t>plt.legend</a:t>
            </a:r>
            <a:r>
              <a:rPr lang="en-US" sz="2000" spc="260" dirty="0">
                <a:solidFill>
                  <a:srgbClr val="0000FF"/>
                </a:solidFill>
                <a:latin typeface="Arial"/>
                <a:cs typeface="Arial"/>
              </a:rPr>
              <a:t>()</a:t>
            </a:r>
            <a:endParaRPr lang="en-US" sz="2000" dirty="0">
              <a:latin typeface="Arial"/>
              <a:cs typeface="Arial"/>
            </a:endParaRPr>
          </a:p>
          <a:p>
            <a:pPr marL="12700">
              <a:lnSpc>
                <a:spcPct val="100000"/>
              </a:lnSpc>
              <a:spcBef>
                <a:spcPts val="15"/>
              </a:spcBef>
            </a:pPr>
            <a:r>
              <a:rPr lang="en-US" sz="2000" spc="225" dirty="0" err="1">
                <a:solidFill>
                  <a:srgbClr val="0000FF"/>
                </a:solidFill>
                <a:latin typeface="Arial"/>
                <a:cs typeface="Arial"/>
              </a:rPr>
              <a:t>plt.show</a:t>
            </a:r>
            <a:r>
              <a:rPr lang="en-US" sz="2000" spc="225" dirty="0">
                <a:solidFill>
                  <a:srgbClr val="0000FF"/>
                </a:solidFill>
                <a:latin typeface="Arial"/>
                <a:cs typeface="Arial"/>
              </a:rPr>
              <a:t>()</a:t>
            </a:r>
            <a:endParaRPr lang="en-US" sz="2000" dirty="0">
              <a:latin typeface="Arial"/>
              <a:cs typeface="Arial"/>
            </a:endParaRPr>
          </a:p>
          <a:p>
            <a:pPr marL="12700">
              <a:lnSpc>
                <a:spcPts val="2325"/>
              </a:lnSpc>
            </a:pPr>
            <a:endParaRPr sz="2000" dirty="0">
              <a:latin typeface="Arial"/>
              <a:cs typeface="Arial"/>
            </a:endParaRPr>
          </a:p>
        </p:txBody>
      </p:sp>
      <p:sp>
        <p:nvSpPr>
          <p:cNvPr id="6" name="object 6"/>
          <p:cNvSpPr/>
          <p:nvPr/>
        </p:nvSpPr>
        <p:spPr>
          <a:xfrm>
            <a:off x="9906000" y="2438400"/>
            <a:ext cx="1975051" cy="224315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1120042" y="6514491"/>
            <a:ext cx="134427" cy="9748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 </a:t>
            </a:r>
            <a:r>
              <a:rPr spc="-5" dirty="0"/>
              <a:t>Bar</a:t>
            </a:r>
            <a:r>
              <a:rPr spc="-85" dirty="0"/>
              <a:t> </a:t>
            </a:r>
            <a:r>
              <a:rPr spc="-5" dirty="0"/>
              <a:t>Graph</a:t>
            </a:r>
          </a:p>
        </p:txBody>
      </p:sp>
      <p:sp>
        <p:nvSpPr>
          <p:cNvPr id="3" name="object 3"/>
          <p:cNvSpPr/>
          <p:nvPr/>
        </p:nvSpPr>
        <p:spPr>
          <a:xfrm>
            <a:off x="1194839" y="2379065"/>
            <a:ext cx="6291250" cy="209987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72049" y="2226595"/>
            <a:ext cx="3524042" cy="250126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1120042" y="6513747"/>
            <a:ext cx="135234" cy="99268"/>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 </a:t>
            </a:r>
            <a:r>
              <a:rPr spc="-5" dirty="0"/>
              <a:t>Bar </a:t>
            </a:r>
            <a:r>
              <a:rPr spc="-10" dirty="0"/>
              <a:t>Graph </a:t>
            </a:r>
            <a:r>
              <a:rPr dirty="0"/>
              <a:t>(Stacked</a:t>
            </a:r>
            <a:r>
              <a:rPr spc="-80" dirty="0"/>
              <a:t> </a:t>
            </a:r>
            <a:r>
              <a:rPr spc="-5" dirty="0"/>
              <a:t>Horizontally)</a:t>
            </a:r>
          </a:p>
        </p:txBody>
      </p:sp>
      <p:sp>
        <p:nvSpPr>
          <p:cNvPr id="19" name="Content Placeholder 18">
            <a:extLst>
              <a:ext uri="{FF2B5EF4-FFF2-40B4-BE49-F238E27FC236}">
                <a16:creationId xmlns:a16="http://schemas.microsoft.com/office/drawing/2014/main" id="{61153F11-DAFB-63F8-B1D1-5384287D6343}"/>
              </a:ext>
            </a:extLst>
          </p:cNvPr>
          <p:cNvSpPr>
            <a:spLocks noGrp="1"/>
          </p:cNvSpPr>
          <p:nvPr>
            <p:ph sz="half" idx="1"/>
          </p:nvPr>
        </p:nvSpPr>
        <p:spPr>
          <a:xfrm>
            <a:off x="838200" y="1825625"/>
            <a:ext cx="6297118" cy="4351338"/>
          </a:xfrm>
        </p:spPr>
        <p:txBody>
          <a:bodyPr>
            <a:normAutofit fontScale="55000" lnSpcReduction="20000"/>
          </a:bodyPr>
          <a:lstStyle/>
          <a:p>
            <a:pPr marL="0" indent="0">
              <a:buNone/>
            </a:pPr>
            <a:r>
              <a:rPr lang="en-US" dirty="0"/>
              <a:t>from matplotlib import </a:t>
            </a:r>
            <a:r>
              <a:rPr lang="en-US" dirty="0" err="1"/>
              <a:t>pyplot</a:t>
            </a:r>
            <a:r>
              <a:rPr lang="en-US" dirty="0"/>
              <a:t> as </a:t>
            </a:r>
            <a:r>
              <a:rPr lang="en-US" dirty="0" err="1"/>
              <a:t>plt</a:t>
            </a:r>
            <a:endParaRPr lang="en-US" dirty="0"/>
          </a:p>
          <a:p>
            <a:pPr marL="0" indent="0">
              <a:buNone/>
            </a:pPr>
            <a:r>
              <a:rPr lang="en-US" dirty="0" err="1"/>
              <a:t>plt.rcParams</a:t>
            </a:r>
            <a:r>
              <a:rPr lang="en-US" dirty="0"/>
              <a:t>["</a:t>
            </a:r>
            <a:r>
              <a:rPr lang="en-US" dirty="0" err="1"/>
              <a:t>figure.figsize</a:t>
            </a:r>
            <a:r>
              <a:rPr lang="en-US" dirty="0"/>
              <a:t>"] = [7.50, 3.50]</a:t>
            </a:r>
          </a:p>
          <a:p>
            <a:pPr marL="0" indent="0">
              <a:buNone/>
            </a:pPr>
            <a:r>
              <a:rPr lang="en-US" dirty="0" err="1"/>
              <a:t>plt.rcParams</a:t>
            </a:r>
            <a:r>
              <a:rPr lang="en-US" dirty="0"/>
              <a:t>["</a:t>
            </a:r>
            <a:r>
              <a:rPr lang="en-US" dirty="0" err="1"/>
              <a:t>figure.autolayout</a:t>
            </a:r>
            <a:r>
              <a:rPr lang="en-US" dirty="0"/>
              <a:t>"] = True</a:t>
            </a:r>
          </a:p>
          <a:p>
            <a:pPr marL="0" indent="0">
              <a:buNone/>
            </a:pPr>
            <a:r>
              <a:rPr lang="en-US" dirty="0"/>
              <a:t>year = [2014, 2015, 2016, 2017, 2018, 2019]</a:t>
            </a:r>
          </a:p>
          <a:p>
            <a:pPr marL="0" indent="0">
              <a:buNone/>
            </a:pPr>
            <a:r>
              <a:rPr lang="en-US" dirty="0" err="1"/>
              <a:t>issues_addressed</a:t>
            </a:r>
            <a:r>
              <a:rPr lang="en-US" dirty="0"/>
              <a:t> = [10, 14, 0, 10, 15, 15]</a:t>
            </a:r>
          </a:p>
          <a:p>
            <a:pPr marL="0" indent="0">
              <a:buNone/>
            </a:pPr>
            <a:r>
              <a:rPr lang="en-US" dirty="0" err="1"/>
              <a:t>issues_pending</a:t>
            </a:r>
            <a:r>
              <a:rPr lang="en-US" dirty="0"/>
              <a:t> = [5, 10, 50, 2, 0, 10]</a:t>
            </a:r>
          </a:p>
          <a:p>
            <a:pPr marL="0" indent="0">
              <a:buNone/>
            </a:pPr>
            <a:endParaRPr lang="en-US" dirty="0"/>
          </a:p>
          <a:p>
            <a:pPr marL="0" indent="0">
              <a:buNone/>
            </a:pPr>
            <a:r>
              <a:rPr lang="en-US" dirty="0"/>
              <a:t>b1 = </a:t>
            </a:r>
            <a:r>
              <a:rPr lang="en-US" dirty="0" err="1"/>
              <a:t>plt.barh</a:t>
            </a:r>
            <a:r>
              <a:rPr lang="en-US" dirty="0"/>
              <a:t>(year, </a:t>
            </a:r>
            <a:r>
              <a:rPr lang="en-US" dirty="0" err="1"/>
              <a:t>issues_addressed</a:t>
            </a:r>
            <a:r>
              <a:rPr lang="en-US" dirty="0"/>
              <a:t>, color="red")</a:t>
            </a:r>
          </a:p>
          <a:p>
            <a:pPr marL="0" indent="0">
              <a:buNone/>
            </a:pPr>
            <a:endParaRPr lang="en-US" dirty="0"/>
          </a:p>
          <a:p>
            <a:pPr marL="0" indent="0">
              <a:buNone/>
            </a:pPr>
            <a:r>
              <a:rPr lang="en-US" dirty="0"/>
              <a:t>b2 = </a:t>
            </a:r>
            <a:r>
              <a:rPr lang="en-US" dirty="0" err="1"/>
              <a:t>plt.barh</a:t>
            </a:r>
            <a:r>
              <a:rPr lang="en-US" dirty="0"/>
              <a:t>(year, </a:t>
            </a:r>
            <a:r>
              <a:rPr lang="en-US" dirty="0" err="1"/>
              <a:t>issues_pending</a:t>
            </a:r>
            <a:r>
              <a:rPr lang="en-US" dirty="0"/>
              <a:t>, left=</a:t>
            </a:r>
            <a:r>
              <a:rPr lang="en-US" dirty="0" err="1"/>
              <a:t>issues_addressed</a:t>
            </a:r>
            <a:r>
              <a:rPr lang="en-US" dirty="0"/>
              <a:t>, color="yellow")</a:t>
            </a:r>
          </a:p>
          <a:p>
            <a:pPr marL="0" indent="0">
              <a:buNone/>
            </a:pPr>
            <a:endParaRPr lang="en-US" dirty="0"/>
          </a:p>
          <a:p>
            <a:pPr marL="0" indent="0">
              <a:buNone/>
            </a:pPr>
            <a:r>
              <a:rPr lang="en-US" dirty="0" err="1"/>
              <a:t>plt.legend</a:t>
            </a:r>
            <a:r>
              <a:rPr lang="en-US" dirty="0"/>
              <a:t>([b1, b2], ["Completed", "Pending"], title="Issues", loc="upper right")</a:t>
            </a:r>
          </a:p>
          <a:p>
            <a:pPr marL="0" indent="0">
              <a:buNone/>
            </a:pPr>
            <a:endParaRPr lang="en-US" dirty="0"/>
          </a:p>
          <a:p>
            <a:pPr marL="0" indent="0">
              <a:buNone/>
            </a:pPr>
            <a:r>
              <a:rPr lang="en-US" dirty="0" err="1"/>
              <a:t>plt.show</a:t>
            </a:r>
            <a:r>
              <a:rPr lang="en-US" dirty="0"/>
              <a:t>()</a:t>
            </a:r>
          </a:p>
        </p:txBody>
      </p:sp>
      <p:sp>
        <p:nvSpPr>
          <p:cNvPr id="6" name="object 6"/>
          <p:cNvSpPr/>
          <p:nvPr/>
        </p:nvSpPr>
        <p:spPr>
          <a:xfrm>
            <a:off x="11120042" y="6513747"/>
            <a:ext cx="133719" cy="99268"/>
          </a:xfrm>
          <a:prstGeom prst="rect">
            <a:avLst/>
          </a:prstGeom>
          <a:blipFill>
            <a:blip r:embed="rId3" cstate="print"/>
            <a:stretch>
              <a:fillRect/>
            </a:stretch>
          </a:blipFill>
        </p:spPr>
        <p:txBody>
          <a:bodyPr wrap="square" lIns="0" tIns="0" rIns="0" bIns="0" rtlCol="0"/>
          <a:lstStyle/>
          <a:p>
            <a:endParaRPr/>
          </a:p>
        </p:txBody>
      </p:sp>
      <p:pic>
        <p:nvPicPr>
          <p:cNvPr id="1027" name="Picture 3">
            <a:extLst>
              <a:ext uri="{FF2B5EF4-FFF2-40B4-BE49-F238E27FC236}">
                <a16:creationId xmlns:a16="http://schemas.microsoft.com/office/drawing/2014/main" id="{B552F9BD-A63D-6513-ED85-42F57BD4407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615002" y="2813032"/>
            <a:ext cx="3738797" cy="237652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C0DF1AF-A7D2-CF98-E34E-89E761A676C8}"/>
              </a:ext>
            </a:extLst>
          </p:cNvPr>
          <p:cNvSpPr txBox="1"/>
          <p:nvPr/>
        </p:nvSpPr>
        <p:spPr>
          <a:xfrm>
            <a:off x="2098623" y="5846544"/>
            <a:ext cx="9608695" cy="369332"/>
          </a:xfrm>
          <a:prstGeom prst="rect">
            <a:avLst/>
          </a:prstGeom>
          <a:noFill/>
        </p:spPr>
        <p:txBody>
          <a:bodyPr wrap="square">
            <a:spAutoFit/>
          </a:bodyPr>
          <a:lstStyle/>
          <a:p>
            <a:r>
              <a:rPr lang="en-US" dirty="0"/>
              <a:t>https://www.tutorialspoint.com/horizontal-stacked-bar-chart-in-matplotlib</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 </a:t>
            </a:r>
            <a:r>
              <a:rPr spc="-5" dirty="0"/>
              <a:t>Bar </a:t>
            </a:r>
            <a:r>
              <a:rPr spc="-10" dirty="0"/>
              <a:t>Graph </a:t>
            </a:r>
            <a:r>
              <a:rPr dirty="0"/>
              <a:t>(Stacked</a:t>
            </a:r>
            <a:r>
              <a:rPr spc="-35" dirty="0"/>
              <a:t> </a:t>
            </a:r>
            <a:r>
              <a:rPr spc="-25" dirty="0"/>
              <a:t>Vertically)</a:t>
            </a:r>
          </a:p>
        </p:txBody>
      </p:sp>
      <p:sp>
        <p:nvSpPr>
          <p:cNvPr id="8" name="Content Placeholder 7">
            <a:extLst>
              <a:ext uri="{FF2B5EF4-FFF2-40B4-BE49-F238E27FC236}">
                <a16:creationId xmlns:a16="http://schemas.microsoft.com/office/drawing/2014/main" id="{A44BA753-B0E7-2271-D75F-95390717A4CC}"/>
              </a:ext>
            </a:extLst>
          </p:cNvPr>
          <p:cNvSpPr>
            <a:spLocks noGrp="1"/>
          </p:cNvSpPr>
          <p:nvPr>
            <p:ph sz="half" idx="1"/>
          </p:nvPr>
        </p:nvSpPr>
        <p:spPr/>
        <p:txBody>
          <a:bodyPr>
            <a:noAutofit/>
          </a:bodyPr>
          <a:lstStyle/>
          <a:p>
            <a:pPr marL="0" indent="0">
              <a:spcBef>
                <a:spcPts val="0"/>
              </a:spcBef>
              <a:buNone/>
            </a:pPr>
            <a:r>
              <a:rPr lang="en-US" sz="1500" dirty="0">
                <a:latin typeface="Consolas" panose="020B0609020204030204" pitchFamily="49" charset="0"/>
              </a:rPr>
              <a:t># importing package</a:t>
            </a:r>
          </a:p>
          <a:p>
            <a:pPr marL="0" indent="0">
              <a:spcBef>
                <a:spcPts val="0"/>
              </a:spcBef>
              <a:buNone/>
            </a:pPr>
            <a:r>
              <a:rPr lang="en-US" sz="1500" dirty="0">
                <a:latin typeface="Consolas" panose="020B0609020204030204" pitchFamily="49" charset="0"/>
              </a:rPr>
              <a:t>import </a:t>
            </a:r>
            <a:r>
              <a:rPr lang="en-US" sz="1500" dirty="0" err="1">
                <a:latin typeface="Consolas" panose="020B0609020204030204" pitchFamily="49" charset="0"/>
              </a:rPr>
              <a:t>matplotlib.pyplot</a:t>
            </a:r>
            <a:r>
              <a:rPr lang="en-US" sz="1500" dirty="0">
                <a:latin typeface="Consolas" panose="020B0609020204030204" pitchFamily="49" charset="0"/>
              </a:rPr>
              <a:t> as </a:t>
            </a:r>
            <a:r>
              <a:rPr lang="en-US" sz="1500" dirty="0" err="1">
                <a:latin typeface="Consolas" panose="020B0609020204030204" pitchFamily="49" charset="0"/>
              </a:rPr>
              <a:t>plt</a:t>
            </a:r>
            <a:endParaRPr lang="en-US" sz="1500" dirty="0">
              <a:latin typeface="Consolas" panose="020B0609020204030204" pitchFamily="49" charset="0"/>
            </a:endParaRPr>
          </a:p>
          <a:p>
            <a:pPr marL="0" indent="0">
              <a:spcBef>
                <a:spcPts val="0"/>
              </a:spcBef>
              <a:buNone/>
            </a:pPr>
            <a:endParaRPr lang="en-US" sz="1500" dirty="0">
              <a:latin typeface="Consolas" panose="020B0609020204030204" pitchFamily="49" charset="0"/>
            </a:endParaRPr>
          </a:p>
          <a:p>
            <a:pPr marL="0" indent="0">
              <a:spcBef>
                <a:spcPts val="0"/>
              </a:spcBef>
              <a:buNone/>
            </a:pPr>
            <a:r>
              <a:rPr lang="en-US" sz="1500" dirty="0">
                <a:latin typeface="Consolas" panose="020B0609020204030204" pitchFamily="49" charset="0"/>
              </a:rPr>
              <a:t># create data</a:t>
            </a:r>
          </a:p>
          <a:p>
            <a:pPr marL="0" indent="0">
              <a:spcBef>
                <a:spcPts val="0"/>
              </a:spcBef>
              <a:buNone/>
            </a:pPr>
            <a:r>
              <a:rPr lang="en-US" sz="1500" dirty="0">
                <a:latin typeface="Consolas" panose="020B0609020204030204" pitchFamily="49" charset="0"/>
              </a:rPr>
              <a:t>x = ['A', 'B', 'C', 'D']</a:t>
            </a:r>
          </a:p>
          <a:p>
            <a:pPr marL="0" indent="0">
              <a:spcBef>
                <a:spcPts val="0"/>
              </a:spcBef>
              <a:buNone/>
            </a:pPr>
            <a:r>
              <a:rPr lang="en-US" sz="1500" dirty="0">
                <a:latin typeface="Consolas" panose="020B0609020204030204" pitchFamily="49" charset="0"/>
              </a:rPr>
              <a:t>y1 = [10, 20, 10, 30]</a:t>
            </a:r>
          </a:p>
          <a:p>
            <a:pPr marL="0" indent="0">
              <a:spcBef>
                <a:spcPts val="0"/>
              </a:spcBef>
              <a:buNone/>
            </a:pPr>
            <a:r>
              <a:rPr lang="en-US" sz="1500" dirty="0">
                <a:latin typeface="Consolas" panose="020B0609020204030204" pitchFamily="49" charset="0"/>
              </a:rPr>
              <a:t>y2 = [20, 25, 15, 25]</a:t>
            </a:r>
          </a:p>
          <a:p>
            <a:pPr marL="0" indent="0">
              <a:spcBef>
                <a:spcPts val="0"/>
              </a:spcBef>
              <a:buNone/>
            </a:pPr>
            <a:endParaRPr lang="en-US" sz="1500" dirty="0">
              <a:latin typeface="Consolas" panose="020B0609020204030204" pitchFamily="49" charset="0"/>
            </a:endParaRPr>
          </a:p>
          <a:p>
            <a:pPr marL="0" indent="0">
              <a:spcBef>
                <a:spcPts val="0"/>
              </a:spcBef>
              <a:buNone/>
            </a:pPr>
            <a:r>
              <a:rPr lang="en-US" sz="1500" dirty="0">
                <a:latin typeface="Consolas" panose="020B0609020204030204" pitchFamily="49" charset="0"/>
              </a:rPr>
              <a:t># plot bars in stack manner</a:t>
            </a:r>
          </a:p>
          <a:p>
            <a:pPr marL="0" indent="0">
              <a:spcBef>
                <a:spcPts val="0"/>
              </a:spcBef>
              <a:buNone/>
            </a:pPr>
            <a:r>
              <a:rPr lang="en-US" sz="1500" dirty="0" err="1">
                <a:latin typeface="Consolas" panose="020B0609020204030204" pitchFamily="49" charset="0"/>
              </a:rPr>
              <a:t>plt.bar</a:t>
            </a:r>
            <a:r>
              <a:rPr lang="en-US" sz="1500" dirty="0">
                <a:latin typeface="Consolas" panose="020B0609020204030204" pitchFamily="49" charset="0"/>
              </a:rPr>
              <a:t>(x, y1, color='r')</a:t>
            </a:r>
          </a:p>
          <a:p>
            <a:pPr marL="0" indent="0">
              <a:spcBef>
                <a:spcPts val="0"/>
              </a:spcBef>
              <a:buNone/>
            </a:pPr>
            <a:r>
              <a:rPr lang="en-US" sz="1500" dirty="0" err="1">
                <a:latin typeface="Consolas" panose="020B0609020204030204" pitchFamily="49" charset="0"/>
              </a:rPr>
              <a:t>plt.bar</a:t>
            </a:r>
            <a:r>
              <a:rPr lang="en-US" sz="1500" dirty="0">
                <a:latin typeface="Consolas" panose="020B0609020204030204" pitchFamily="49" charset="0"/>
              </a:rPr>
              <a:t>(x, y2, bottom=y1, color='b')</a:t>
            </a:r>
          </a:p>
          <a:p>
            <a:pPr marL="0" indent="0">
              <a:spcBef>
                <a:spcPts val="0"/>
              </a:spcBef>
              <a:buNone/>
            </a:pPr>
            <a:r>
              <a:rPr lang="en-US" sz="1500" dirty="0" err="1">
                <a:latin typeface="Consolas" panose="020B0609020204030204" pitchFamily="49" charset="0"/>
              </a:rPr>
              <a:t>plt.show</a:t>
            </a:r>
            <a:r>
              <a:rPr lang="en-US" sz="1500" dirty="0">
                <a:latin typeface="Consolas" panose="020B0609020204030204" pitchFamily="49" charset="0"/>
              </a:rPr>
              <a:t>()</a:t>
            </a:r>
          </a:p>
          <a:p>
            <a:endParaRPr lang="en-US" sz="1500" dirty="0">
              <a:latin typeface="Consolas" panose="020B0609020204030204" pitchFamily="49" charset="0"/>
            </a:endParaRPr>
          </a:p>
        </p:txBody>
      </p:sp>
      <p:sp>
        <p:nvSpPr>
          <p:cNvPr id="6" name="object 6"/>
          <p:cNvSpPr/>
          <p:nvPr/>
        </p:nvSpPr>
        <p:spPr>
          <a:xfrm>
            <a:off x="11115578" y="6513747"/>
            <a:ext cx="140714" cy="99268"/>
          </a:xfrm>
          <a:prstGeom prst="rect">
            <a:avLst/>
          </a:prstGeom>
          <a:blipFill>
            <a:blip r:embed="rId3" cstate="print"/>
            <a:stretch>
              <a:fillRect/>
            </a:stretch>
          </a:blipFill>
        </p:spPr>
        <p:txBody>
          <a:bodyPr wrap="square" lIns="0" tIns="0" rIns="0" bIns="0" rtlCol="0"/>
          <a:lstStyle/>
          <a:p>
            <a:endParaRPr/>
          </a:p>
        </p:txBody>
      </p:sp>
      <p:pic>
        <p:nvPicPr>
          <p:cNvPr id="2050" name="Picture 2">
            <a:extLst>
              <a:ext uri="{FF2B5EF4-FFF2-40B4-BE49-F238E27FC236}">
                <a16:creationId xmlns:a16="http://schemas.microsoft.com/office/drawing/2014/main" id="{77D044C3-E5EC-5889-810D-AC7A28FC1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865" y="2461822"/>
            <a:ext cx="50673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6A4C538-5C47-2205-EB5E-17D72DDF1ACC}"/>
              </a:ext>
            </a:extLst>
          </p:cNvPr>
          <p:cNvSpPr txBox="1"/>
          <p:nvPr/>
        </p:nvSpPr>
        <p:spPr>
          <a:xfrm>
            <a:off x="2578308" y="5992297"/>
            <a:ext cx="7753300" cy="369332"/>
          </a:xfrm>
          <a:prstGeom prst="rect">
            <a:avLst/>
          </a:prstGeom>
          <a:noFill/>
        </p:spPr>
        <p:txBody>
          <a:bodyPr wrap="square">
            <a:spAutoFit/>
          </a:bodyPr>
          <a:lstStyle/>
          <a:p>
            <a:r>
              <a:rPr lang="en-US" dirty="0"/>
              <a:t>https://www.geeksforgeeks.org/create-a-stacked-bar-plot-in-matplotlib/</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59D1-9CA3-CD27-79C4-10C9B7C11986}"/>
              </a:ext>
            </a:extLst>
          </p:cNvPr>
          <p:cNvSpPr>
            <a:spLocks noGrp="1"/>
          </p:cNvSpPr>
          <p:nvPr>
            <p:ph type="title"/>
          </p:nvPr>
        </p:nvSpPr>
        <p:spPr>
          <a:xfrm>
            <a:off x="838200" y="365126"/>
            <a:ext cx="10515600" cy="641872"/>
          </a:xfrm>
        </p:spPr>
        <p:txBody>
          <a:bodyPr>
            <a:normAutofit fontScale="90000"/>
          </a:bodyPr>
          <a:lstStyle/>
          <a:p>
            <a:pPr algn="ctr"/>
            <a:r>
              <a:rPr lang="en-US" b="1" dirty="0"/>
              <a:t>Stacked bar chart with more than 2 data</a:t>
            </a:r>
            <a:endParaRPr lang="en-US" dirty="0"/>
          </a:p>
        </p:txBody>
      </p:sp>
      <p:sp>
        <p:nvSpPr>
          <p:cNvPr id="3" name="Content Placeholder 2">
            <a:extLst>
              <a:ext uri="{FF2B5EF4-FFF2-40B4-BE49-F238E27FC236}">
                <a16:creationId xmlns:a16="http://schemas.microsoft.com/office/drawing/2014/main" id="{80E210A8-E067-30FF-43F3-8F82D0911B72}"/>
              </a:ext>
            </a:extLst>
          </p:cNvPr>
          <p:cNvSpPr>
            <a:spLocks noGrp="1"/>
          </p:cNvSpPr>
          <p:nvPr>
            <p:ph sz="half" idx="1"/>
          </p:nvPr>
        </p:nvSpPr>
        <p:spPr>
          <a:xfrm>
            <a:off x="838200" y="1829400"/>
            <a:ext cx="5181600" cy="4748113"/>
          </a:xfrm>
        </p:spPr>
        <p:txBody>
          <a:bodyPr>
            <a:noAutofit/>
          </a:bodyPr>
          <a:lstStyle/>
          <a:p>
            <a:pPr>
              <a:spcBef>
                <a:spcPts val="0"/>
              </a:spcBef>
              <a:spcAft>
                <a:spcPts val="0"/>
              </a:spcAft>
            </a:pPr>
            <a:r>
              <a:rPr lang="en-US" sz="1500" dirty="0">
                <a:latin typeface="Consolas" panose="020B0609020204030204" pitchFamily="49" charset="0"/>
              </a:rPr>
              <a:t># importing package</a:t>
            </a:r>
          </a:p>
          <a:p>
            <a:pPr>
              <a:spcBef>
                <a:spcPts val="0"/>
              </a:spcBef>
              <a:spcAft>
                <a:spcPts val="0"/>
              </a:spcAft>
            </a:pPr>
            <a:r>
              <a:rPr lang="en-US" sz="1500" dirty="0">
                <a:latin typeface="Consolas" panose="020B0609020204030204" pitchFamily="49" charset="0"/>
              </a:rPr>
              <a:t>import </a:t>
            </a:r>
            <a:r>
              <a:rPr lang="en-US" sz="1500" dirty="0" err="1">
                <a:latin typeface="Consolas" panose="020B0609020204030204" pitchFamily="49" charset="0"/>
              </a:rPr>
              <a:t>matplotlib.pyplot</a:t>
            </a:r>
            <a:r>
              <a:rPr lang="en-US" sz="1500" dirty="0">
                <a:latin typeface="Consolas" panose="020B0609020204030204" pitchFamily="49" charset="0"/>
              </a:rPr>
              <a:t> as </a:t>
            </a:r>
            <a:r>
              <a:rPr lang="en-US" sz="1500" dirty="0" err="1">
                <a:latin typeface="Consolas" panose="020B0609020204030204" pitchFamily="49" charset="0"/>
              </a:rPr>
              <a:t>plt</a:t>
            </a:r>
            <a:endParaRPr lang="en-US" sz="1500" dirty="0">
              <a:latin typeface="Consolas" panose="020B0609020204030204" pitchFamily="49" charset="0"/>
            </a:endParaRPr>
          </a:p>
          <a:p>
            <a:pPr>
              <a:spcBef>
                <a:spcPts val="0"/>
              </a:spcBef>
              <a:spcAft>
                <a:spcPts val="0"/>
              </a:spcAft>
            </a:pPr>
            <a:r>
              <a:rPr lang="en-US" sz="1500" dirty="0">
                <a:latin typeface="Consolas" panose="020B0609020204030204" pitchFamily="49" charset="0"/>
              </a:rPr>
              <a:t>import </a:t>
            </a:r>
            <a:r>
              <a:rPr lang="en-US" sz="1500" dirty="0" err="1">
                <a:latin typeface="Consolas" panose="020B0609020204030204" pitchFamily="49" charset="0"/>
              </a:rPr>
              <a:t>numpy</a:t>
            </a:r>
            <a:r>
              <a:rPr lang="en-US" sz="1500" dirty="0">
                <a:latin typeface="Consolas" panose="020B0609020204030204" pitchFamily="49" charset="0"/>
              </a:rPr>
              <a:t> as np</a:t>
            </a:r>
          </a:p>
          <a:p>
            <a:pPr>
              <a:spcBef>
                <a:spcPts val="0"/>
              </a:spcBef>
              <a:spcAft>
                <a:spcPts val="0"/>
              </a:spcAft>
            </a:pPr>
            <a:r>
              <a:rPr lang="en-US" sz="1500" dirty="0">
                <a:latin typeface="Consolas" panose="020B0609020204030204" pitchFamily="49" charset="0"/>
              </a:rPr>
              <a:t># create data</a:t>
            </a:r>
          </a:p>
          <a:p>
            <a:pPr>
              <a:spcBef>
                <a:spcPts val="0"/>
              </a:spcBef>
              <a:spcAft>
                <a:spcPts val="0"/>
              </a:spcAft>
            </a:pPr>
            <a:r>
              <a:rPr lang="en-US" sz="1500" dirty="0">
                <a:latin typeface="Consolas" panose="020B0609020204030204" pitchFamily="49" charset="0"/>
              </a:rPr>
              <a:t>x = ['A', 'B', 'C', 'D']</a:t>
            </a:r>
          </a:p>
          <a:p>
            <a:pPr>
              <a:spcBef>
                <a:spcPts val="0"/>
              </a:spcBef>
              <a:spcAft>
                <a:spcPts val="0"/>
              </a:spcAft>
            </a:pPr>
            <a:r>
              <a:rPr lang="en-US" sz="1500" dirty="0">
                <a:latin typeface="Consolas" panose="020B0609020204030204" pitchFamily="49" charset="0"/>
              </a:rPr>
              <a:t>y1 = </a:t>
            </a:r>
            <a:r>
              <a:rPr lang="en-US" sz="1500" dirty="0" err="1">
                <a:latin typeface="Consolas" panose="020B0609020204030204" pitchFamily="49" charset="0"/>
              </a:rPr>
              <a:t>np.array</a:t>
            </a:r>
            <a:r>
              <a:rPr lang="en-US" sz="1500" dirty="0">
                <a:latin typeface="Consolas" panose="020B0609020204030204" pitchFamily="49" charset="0"/>
              </a:rPr>
              <a:t>([10, 20, 10, 30])</a:t>
            </a:r>
          </a:p>
          <a:p>
            <a:pPr>
              <a:spcBef>
                <a:spcPts val="0"/>
              </a:spcBef>
              <a:spcAft>
                <a:spcPts val="0"/>
              </a:spcAft>
            </a:pPr>
            <a:r>
              <a:rPr lang="en-US" sz="1500" dirty="0">
                <a:latin typeface="Consolas" panose="020B0609020204030204" pitchFamily="49" charset="0"/>
              </a:rPr>
              <a:t>y2 = </a:t>
            </a:r>
            <a:r>
              <a:rPr lang="en-US" sz="1500" dirty="0" err="1">
                <a:latin typeface="Consolas" panose="020B0609020204030204" pitchFamily="49" charset="0"/>
              </a:rPr>
              <a:t>np.array</a:t>
            </a:r>
            <a:r>
              <a:rPr lang="en-US" sz="1500" dirty="0">
                <a:latin typeface="Consolas" panose="020B0609020204030204" pitchFamily="49" charset="0"/>
              </a:rPr>
              <a:t>([20, 25, 15, 25])</a:t>
            </a:r>
          </a:p>
          <a:p>
            <a:pPr>
              <a:spcBef>
                <a:spcPts val="0"/>
              </a:spcBef>
              <a:spcAft>
                <a:spcPts val="0"/>
              </a:spcAft>
            </a:pPr>
            <a:r>
              <a:rPr lang="en-US" sz="1500" dirty="0">
                <a:latin typeface="Consolas" panose="020B0609020204030204" pitchFamily="49" charset="0"/>
              </a:rPr>
              <a:t>y3 = </a:t>
            </a:r>
            <a:r>
              <a:rPr lang="en-US" sz="1500" dirty="0" err="1">
                <a:latin typeface="Consolas" panose="020B0609020204030204" pitchFamily="49" charset="0"/>
              </a:rPr>
              <a:t>np.array</a:t>
            </a:r>
            <a:r>
              <a:rPr lang="en-US" sz="1500" dirty="0">
                <a:latin typeface="Consolas" panose="020B0609020204030204" pitchFamily="49" charset="0"/>
              </a:rPr>
              <a:t>([12, 15, 19, 6])</a:t>
            </a:r>
          </a:p>
          <a:p>
            <a:pPr>
              <a:spcBef>
                <a:spcPts val="0"/>
              </a:spcBef>
              <a:spcAft>
                <a:spcPts val="0"/>
              </a:spcAft>
            </a:pPr>
            <a:r>
              <a:rPr lang="en-US" sz="1500" dirty="0">
                <a:latin typeface="Consolas" panose="020B0609020204030204" pitchFamily="49" charset="0"/>
              </a:rPr>
              <a:t>y4 = </a:t>
            </a:r>
            <a:r>
              <a:rPr lang="en-US" sz="1500" dirty="0" err="1">
                <a:latin typeface="Consolas" panose="020B0609020204030204" pitchFamily="49" charset="0"/>
              </a:rPr>
              <a:t>np.array</a:t>
            </a:r>
            <a:r>
              <a:rPr lang="en-US" sz="1500" dirty="0">
                <a:latin typeface="Consolas" panose="020B0609020204030204" pitchFamily="49" charset="0"/>
              </a:rPr>
              <a:t>([10, 29, 13, 19])</a:t>
            </a:r>
          </a:p>
          <a:p>
            <a:pPr>
              <a:spcBef>
                <a:spcPts val="0"/>
              </a:spcBef>
              <a:spcAft>
                <a:spcPts val="0"/>
              </a:spcAft>
            </a:pPr>
            <a:r>
              <a:rPr lang="en-US" sz="1500" dirty="0">
                <a:latin typeface="Consolas" panose="020B0609020204030204" pitchFamily="49" charset="0"/>
              </a:rPr>
              <a:t># plot bars in stack manner</a:t>
            </a:r>
          </a:p>
          <a:p>
            <a:pPr>
              <a:spcBef>
                <a:spcPts val="0"/>
              </a:spcBef>
              <a:spcAft>
                <a:spcPts val="0"/>
              </a:spcAft>
            </a:pPr>
            <a:r>
              <a:rPr lang="en-US" sz="1500" dirty="0" err="1">
                <a:latin typeface="Consolas" panose="020B0609020204030204" pitchFamily="49" charset="0"/>
              </a:rPr>
              <a:t>plt.bar</a:t>
            </a:r>
            <a:r>
              <a:rPr lang="en-US" sz="1500" dirty="0">
                <a:latin typeface="Consolas" panose="020B0609020204030204" pitchFamily="49" charset="0"/>
              </a:rPr>
              <a:t>(x, y1, color='r')</a:t>
            </a:r>
          </a:p>
          <a:p>
            <a:pPr>
              <a:spcBef>
                <a:spcPts val="0"/>
              </a:spcBef>
              <a:spcAft>
                <a:spcPts val="0"/>
              </a:spcAft>
            </a:pPr>
            <a:r>
              <a:rPr lang="en-US" sz="1500" dirty="0" err="1">
                <a:latin typeface="Consolas" panose="020B0609020204030204" pitchFamily="49" charset="0"/>
              </a:rPr>
              <a:t>plt.bar</a:t>
            </a:r>
            <a:r>
              <a:rPr lang="en-US" sz="1500" dirty="0">
                <a:latin typeface="Consolas" panose="020B0609020204030204" pitchFamily="49" charset="0"/>
              </a:rPr>
              <a:t>(x, y2, bottom=y1, color='b')</a:t>
            </a:r>
          </a:p>
          <a:p>
            <a:pPr>
              <a:spcBef>
                <a:spcPts val="0"/>
              </a:spcBef>
              <a:spcAft>
                <a:spcPts val="0"/>
              </a:spcAft>
            </a:pPr>
            <a:r>
              <a:rPr lang="en-US" sz="1500" dirty="0" err="1">
                <a:latin typeface="Consolas" panose="020B0609020204030204" pitchFamily="49" charset="0"/>
              </a:rPr>
              <a:t>plt.bar</a:t>
            </a:r>
            <a:r>
              <a:rPr lang="en-US" sz="1500" dirty="0">
                <a:latin typeface="Consolas" panose="020B0609020204030204" pitchFamily="49" charset="0"/>
              </a:rPr>
              <a:t>(x, y3, bottom=y1+y2, color='y')</a:t>
            </a:r>
          </a:p>
          <a:p>
            <a:pPr>
              <a:spcBef>
                <a:spcPts val="0"/>
              </a:spcBef>
              <a:spcAft>
                <a:spcPts val="0"/>
              </a:spcAft>
            </a:pPr>
            <a:r>
              <a:rPr lang="en-US" sz="1500" dirty="0" err="1">
                <a:latin typeface="Consolas" panose="020B0609020204030204" pitchFamily="49" charset="0"/>
              </a:rPr>
              <a:t>plt.bar</a:t>
            </a:r>
            <a:r>
              <a:rPr lang="en-US" sz="1500" dirty="0">
                <a:latin typeface="Consolas" panose="020B0609020204030204" pitchFamily="49" charset="0"/>
              </a:rPr>
              <a:t>(x, y4, bottom=y1+y2+y3, color='g')</a:t>
            </a:r>
          </a:p>
          <a:p>
            <a:pPr>
              <a:spcBef>
                <a:spcPts val="0"/>
              </a:spcBef>
              <a:spcAft>
                <a:spcPts val="0"/>
              </a:spcAft>
            </a:pPr>
            <a:r>
              <a:rPr lang="en-US" sz="1500" dirty="0" err="1">
                <a:latin typeface="Consolas" panose="020B0609020204030204" pitchFamily="49" charset="0"/>
              </a:rPr>
              <a:t>plt.xlabel</a:t>
            </a:r>
            <a:r>
              <a:rPr lang="en-US" sz="1500" dirty="0">
                <a:latin typeface="Consolas" panose="020B0609020204030204" pitchFamily="49" charset="0"/>
              </a:rPr>
              <a:t>("Teams")</a:t>
            </a:r>
          </a:p>
          <a:p>
            <a:pPr>
              <a:spcBef>
                <a:spcPts val="0"/>
              </a:spcBef>
              <a:spcAft>
                <a:spcPts val="0"/>
              </a:spcAft>
            </a:pPr>
            <a:r>
              <a:rPr lang="en-US" sz="1500" dirty="0" err="1">
                <a:latin typeface="Consolas" panose="020B0609020204030204" pitchFamily="49" charset="0"/>
              </a:rPr>
              <a:t>plt.ylabel</a:t>
            </a:r>
            <a:r>
              <a:rPr lang="en-US" sz="1500" dirty="0">
                <a:latin typeface="Consolas" panose="020B0609020204030204" pitchFamily="49" charset="0"/>
              </a:rPr>
              <a:t>("Score")</a:t>
            </a:r>
          </a:p>
          <a:p>
            <a:pPr>
              <a:spcBef>
                <a:spcPts val="0"/>
              </a:spcBef>
              <a:spcAft>
                <a:spcPts val="0"/>
              </a:spcAft>
            </a:pPr>
            <a:r>
              <a:rPr lang="en-US" sz="1500" dirty="0" err="1">
                <a:latin typeface="Consolas" panose="020B0609020204030204" pitchFamily="49" charset="0"/>
              </a:rPr>
              <a:t>plt.legend</a:t>
            </a:r>
            <a:r>
              <a:rPr lang="en-US" sz="1500" dirty="0">
                <a:latin typeface="Consolas" panose="020B0609020204030204" pitchFamily="49" charset="0"/>
              </a:rPr>
              <a:t>(["Round 1", "Round 2", "Round 3", "Round 4"])</a:t>
            </a:r>
          </a:p>
          <a:p>
            <a:pPr>
              <a:spcBef>
                <a:spcPts val="0"/>
              </a:spcBef>
              <a:spcAft>
                <a:spcPts val="0"/>
              </a:spcAft>
            </a:pPr>
            <a:r>
              <a:rPr lang="en-US" sz="1500" dirty="0" err="1">
                <a:latin typeface="Consolas" panose="020B0609020204030204" pitchFamily="49" charset="0"/>
              </a:rPr>
              <a:t>plt.title</a:t>
            </a:r>
            <a:r>
              <a:rPr lang="en-US" sz="1500" dirty="0">
                <a:latin typeface="Consolas" panose="020B0609020204030204" pitchFamily="49" charset="0"/>
              </a:rPr>
              <a:t>("Scores by Teams in 4 Rounds")</a:t>
            </a:r>
          </a:p>
          <a:p>
            <a:pPr>
              <a:spcBef>
                <a:spcPts val="0"/>
              </a:spcBef>
              <a:spcAft>
                <a:spcPts val="0"/>
              </a:spcAft>
            </a:pPr>
            <a:r>
              <a:rPr lang="en-US" sz="1500" dirty="0" err="1">
                <a:latin typeface="Consolas" panose="020B0609020204030204" pitchFamily="49" charset="0"/>
              </a:rPr>
              <a:t>plt.show</a:t>
            </a:r>
            <a:r>
              <a:rPr lang="en-US" sz="1500" dirty="0">
                <a:latin typeface="Consolas" panose="020B0609020204030204" pitchFamily="49" charset="0"/>
              </a:rPr>
              <a:t>()</a:t>
            </a:r>
          </a:p>
          <a:p>
            <a:pPr>
              <a:spcBef>
                <a:spcPts val="0"/>
              </a:spcBef>
              <a:spcAft>
                <a:spcPts val="0"/>
              </a:spcAft>
            </a:pPr>
            <a:endParaRPr lang="en-US" sz="1500" dirty="0">
              <a:latin typeface="Consolas" panose="020B0609020204030204" pitchFamily="49" charset="0"/>
            </a:endParaRPr>
          </a:p>
        </p:txBody>
      </p:sp>
      <p:pic>
        <p:nvPicPr>
          <p:cNvPr id="3074" name="Picture 2">
            <a:extLst>
              <a:ext uri="{FF2B5EF4-FFF2-40B4-BE49-F238E27FC236}">
                <a16:creationId xmlns:a16="http://schemas.microsoft.com/office/drawing/2014/main" id="{157C5A78-BEFA-1AA1-C289-9CD866822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885" y="2569747"/>
            <a:ext cx="5067300" cy="2324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ADFD06-6712-824F-E474-B0F40FEF7263}"/>
              </a:ext>
            </a:extLst>
          </p:cNvPr>
          <p:cNvSpPr txBox="1"/>
          <p:nvPr/>
        </p:nvSpPr>
        <p:spPr>
          <a:xfrm>
            <a:off x="4221913" y="6308208"/>
            <a:ext cx="7753300" cy="369332"/>
          </a:xfrm>
          <a:prstGeom prst="rect">
            <a:avLst/>
          </a:prstGeom>
          <a:noFill/>
        </p:spPr>
        <p:txBody>
          <a:bodyPr wrap="square">
            <a:spAutoFit/>
          </a:bodyPr>
          <a:lstStyle/>
          <a:p>
            <a:r>
              <a:rPr lang="en-US" dirty="0"/>
              <a:t>https://www.geeksforgeeks.org/create-a-stacked-bar-plot-in-matplotlib/</a:t>
            </a:r>
          </a:p>
        </p:txBody>
      </p:sp>
    </p:spTree>
    <p:extLst>
      <p:ext uri="{BB962C8B-B14F-4D97-AF65-F5344CB8AC3E}">
        <p14:creationId xmlns:p14="http://schemas.microsoft.com/office/powerpoint/2010/main" val="52952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gn="ctr">
              <a:lnSpc>
                <a:spcPct val="100000"/>
              </a:lnSpc>
              <a:spcBef>
                <a:spcPts val="100"/>
              </a:spcBef>
            </a:pPr>
            <a:r>
              <a:rPr spc="-5" dirty="0"/>
              <a:t>Histogram</a:t>
            </a:r>
          </a:p>
        </p:txBody>
      </p:sp>
      <p:sp>
        <p:nvSpPr>
          <p:cNvPr id="3" name="object 3"/>
          <p:cNvSpPr txBox="1"/>
          <p:nvPr/>
        </p:nvSpPr>
        <p:spPr>
          <a:xfrm>
            <a:off x="1088623" y="2197893"/>
            <a:ext cx="11498724" cy="2462213"/>
          </a:xfrm>
          <a:prstGeom prst="rect">
            <a:avLst/>
          </a:prstGeom>
        </p:spPr>
        <p:txBody>
          <a:bodyPr vert="horz" wrap="square" lIns="0" tIns="12700" rIns="0" bIns="0" rtlCol="0">
            <a:spAutoFit/>
          </a:bodyPr>
          <a:lstStyle/>
          <a:p>
            <a:pPr marL="12700">
              <a:lnSpc>
                <a:spcPct val="100000"/>
              </a:lnSpc>
              <a:spcBef>
                <a:spcPts val="100"/>
              </a:spcBef>
            </a:pPr>
            <a:r>
              <a:rPr sz="1500" b="1" spc="-5" dirty="0">
                <a:solidFill>
                  <a:srgbClr val="006699"/>
                </a:solidFill>
                <a:latin typeface="Consolas" panose="020B0609020204030204" pitchFamily="49" charset="0"/>
                <a:cs typeface="Arial"/>
              </a:rPr>
              <a:t>import </a:t>
            </a:r>
            <a:r>
              <a:rPr sz="1500" dirty="0">
                <a:solidFill>
                  <a:srgbClr val="006699"/>
                </a:solidFill>
                <a:latin typeface="Consolas" panose="020B0609020204030204" pitchFamily="49" charset="0"/>
                <a:cs typeface="Arial"/>
              </a:rPr>
              <a:t>matplotlib.pyplot </a:t>
            </a:r>
            <a:r>
              <a:rPr sz="1500" spc="-5" dirty="0">
                <a:solidFill>
                  <a:srgbClr val="006699"/>
                </a:solidFill>
                <a:latin typeface="Consolas" panose="020B0609020204030204" pitchFamily="49" charset="0"/>
                <a:cs typeface="Arial"/>
              </a:rPr>
              <a:t>as</a:t>
            </a:r>
            <a:r>
              <a:rPr sz="1500" dirty="0">
                <a:solidFill>
                  <a:srgbClr val="006699"/>
                </a:solidFill>
                <a:latin typeface="Consolas" panose="020B0609020204030204" pitchFamily="49" charset="0"/>
                <a:cs typeface="Arial"/>
              </a:rPr>
              <a:t> </a:t>
            </a:r>
            <a:r>
              <a:rPr sz="1500" spc="-5" dirty="0">
                <a:solidFill>
                  <a:srgbClr val="006699"/>
                </a:solidFill>
                <a:latin typeface="Consolas" panose="020B0609020204030204" pitchFamily="49" charset="0"/>
                <a:cs typeface="Arial"/>
              </a:rPr>
              <a:t>plt</a:t>
            </a:r>
            <a:endParaRPr sz="1500" dirty="0">
              <a:latin typeface="Consolas" panose="020B0609020204030204" pitchFamily="49" charset="0"/>
              <a:cs typeface="Arial"/>
            </a:endParaRPr>
          </a:p>
          <a:p>
            <a:pPr marL="12700">
              <a:lnSpc>
                <a:spcPct val="100000"/>
              </a:lnSpc>
              <a:spcBef>
                <a:spcPts val="1430"/>
              </a:spcBef>
            </a:pPr>
            <a:r>
              <a:rPr sz="1500" spc="-5" dirty="0" err="1">
                <a:solidFill>
                  <a:srgbClr val="006699"/>
                </a:solidFill>
                <a:latin typeface="Consolas" panose="020B0609020204030204" pitchFamily="49" charset="0"/>
                <a:cs typeface="Arial"/>
              </a:rPr>
              <a:t>population_age</a:t>
            </a:r>
            <a:r>
              <a:rPr sz="1500" spc="-5" dirty="0">
                <a:solidFill>
                  <a:srgbClr val="006699"/>
                </a:solidFill>
                <a:latin typeface="Consolas" panose="020B0609020204030204" pitchFamily="49" charset="0"/>
                <a:cs typeface="Arial"/>
              </a:rPr>
              <a:t> </a:t>
            </a:r>
            <a:r>
              <a:rPr sz="1500" b="1" dirty="0">
                <a:solidFill>
                  <a:srgbClr val="006699"/>
                </a:solidFill>
                <a:latin typeface="Consolas" panose="020B0609020204030204" pitchFamily="49" charset="0"/>
                <a:cs typeface="Arial"/>
              </a:rPr>
              <a:t>=</a:t>
            </a:r>
            <a:r>
              <a:rPr lang="en-US" sz="1500" b="1" dirty="0">
                <a:solidFill>
                  <a:srgbClr val="006699"/>
                </a:solidFill>
                <a:latin typeface="Consolas" panose="020B0609020204030204" pitchFamily="49" charset="0"/>
                <a:cs typeface="Arial"/>
              </a:rPr>
              <a:t> </a:t>
            </a:r>
            <a:r>
              <a:rPr sz="1500" spc="-15" dirty="0">
                <a:solidFill>
                  <a:srgbClr val="006699"/>
                </a:solidFill>
                <a:latin typeface="Consolas" panose="020B0609020204030204" pitchFamily="49" charset="0"/>
                <a:cs typeface="Arial"/>
              </a:rPr>
              <a:t>[</a:t>
            </a:r>
            <a:r>
              <a:rPr sz="1500" spc="-15" dirty="0">
                <a:solidFill>
                  <a:srgbClr val="009900"/>
                </a:solidFill>
                <a:latin typeface="Consolas" panose="020B0609020204030204" pitchFamily="49" charset="0"/>
                <a:cs typeface="Arial"/>
              </a:rPr>
              <a:t>22,55,62,45,21,22,34,42,42,4,2,102,95,85,55,110,120,70,65,55,111,115,</a:t>
            </a:r>
            <a:r>
              <a:rPr lang="en-US" sz="1500" spc="-15" dirty="0">
                <a:solidFill>
                  <a:srgbClr val="009900"/>
                </a:solidFill>
                <a:latin typeface="Consolas" panose="020B0609020204030204" pitchFamily="49" charset="0"/>
                <a:cs typeface="Arial"/>
              </a:rPr>
              <a:t> </a:t>
            </a:r>
            <a:r>
              <a:rPr sz="1500" spc="-5" dirty="0">
                <a:solidFill>
                  <a:srgbClr val="009900"/>
                </a:solidFill>
                <a:latin typeface="Consolas" panose="020B0609020204030204" pitchFamily="49" charset="0"/>
                <a:cs typeface="Arial"/>
              </a:rPr>
              <a:t>80,75,65,54,44,43,42,48]</a:t>
            </a:r>
            <a:endParaRPr sz="1500" dirty="0">
              <a:latin typeface="Consolas" panose="020B0609020204030204" pitchFamily="49" charset="0"/>
              <a:cs typeface="Arial"/>
            </a:endParaRPr>
          </a:p>
          <a:p>
            <a:pPr marL="12700">
              <a:lnSpc>
                <a:spcPct val="100000"/>
              </a:lnSpc>
              <a:spcBef>
                <a:spcPts val="1165"/>
              </a:spcBef>
            </a:pPr>
            <a:r>
              <a:rPr sz="1500" spc="-5" dirty="0">
                <a:solidFill>
                  <a:srgbClr val="009900"/>
                </a:solidFill>
                <a:latin typeface="Consolas" panose="020B0609020204030204" pitchFamily="49" charset="0"/>
                <a:cs typeface="Arial"/>
              </a:rPr>
              <a:t>bins </a:t>
            </a:r>
            <a:r>
              <a:rPr sz="1500" b="1" dirty="0">
                <a:solidFill>
                  <a:srgbClr val="006699"/>
                </a:solidFill>
                <a:latin typeface="Consolas" panose="020B0609020204030204" pitchFamily="49" charset="0"/>
                <a:cs typeface="Arial"/>
              </a:rPr>
              <a:t>=</a:t>
            </a:r>
            <a:r>
              <a:rPr sz="1500" b="1" spc="-5" dirty="0">
                <a:solidFill>
                  <a:srgbClr val="006699"/>
                </a:solidFill>
                <a:latin typeface="Consolas" panose="020B0609020204030204" pitchFamily="49" charset="0"/>
                <a:cs typeface="Arial"/>
              </a:rPr>
              <a:t> </a:t>
            </a:r>
            <a:r>
              <a:rPr sz="1500" spc="-5" dirty="0">
                <a:solidFill>
                  <a:srgbClr val="006699"/>
                </a:solidFill>
                <a:latin typeface="Consolas" panose="020B0609020204030204" pitchFamily="49" charset="0"/>
                <a:cs typeface="Arial"/>
              </a:rPr>
              <a:t>[</a:t>
            </a:r>
            <a:r>
              <a:rPr sz="1500" spc="-5" dirty="0">
                <a:solidFill>
                  <a:srgbClr val="009900"/>
                </a:solidFill>
                <a:latin typeface="Consolas" panose="020B0609020204030204" pitchFamily="49" charset="0"/>
                <a:cs typeface="Arial"/>
              </a:rPr>
              <a:t>0,10,20,30,40,50,60,70,80,90,100]</a:t>
            </a:r>
            <a:endParaRPr sz="1500" dirty="0">
              <a:latin typeface="Consolas" panose="020B0609020204030204" pitchFamily="49" charset="0"/>
              <a:cs typeface="Arial"/>
            </a:endParaRPr>
          </a:p>
          <a:p>
            <a:pPr marL="12700">
              <a:lnSpc>
                <a:spcPct val="100000"/>
              </a:lnSpc>
              <a:spcBef>
                <a:spcPts val="309"/>
              </a:spcBef>
            </a:pPr>
            <a:r>
              <a:rPr sz="1500" spc="-5" dirty="0">
                <a:solidFill>
                  <a:srgbClr val="009900"/>
                </a:solidFill>
                <a:latin typeface="Consolas" panose="020B0609020204030204" pitchFamily="49" charset="0"/>
                <a:cs typeface="Arial"/>
              </a:rPr>
              <a:t>plt.hist(population_age, bins, histtype</a:t>
            </a:r>
            <a:r>
              <a:rPr sz="1500" b="1" spc="-5" dirty="0">
                <a:solidFill>
                  <a:srgbClr val="006699"/>
                </a:solidFill>
                <a:latin typeface="Consolas" panose="020B0609020204030204" pitchFamily="49" charset="0"/>
                <a:cs typeface="Arial"/>
              </a:rPr>
              <a:t>=</a:t>
            </a:r>
            <a:r>
              <a:rPr sz="1500" spc="-5" dirty="0">
                <a:solidFill>
                  <a:srgbClr val="0000FF"/>
                </a:solidFill>
                <a:latin typeface="Consolas" panose="020B0609020204030204" pitchFamily="49" charset="0"/>
                <a:cs typeface="Arial"/>
              </a:rPr>
              <a:t>'bar',</a:t>
            </a:r>
            <a:r>
              <a:rPr sz="1500" spc="-15" dirty="0">
                <a:solidFill>
                  <a:srgbClr val="0000FF"/>
                </a:solidFill>
                <a:latin typeface="Consolas" panose="020B0609020204030204" pitchFamily="49" charset="0"/>
                <a:cs typeface="Arial"/>
              </a:rPr>
              <a:t> </a:t>
            </a:r>
            <a:r>
              <a:rPr sz="1500" spc="-5" dirty="0">
                <a:solidFill>
                  <a:srgbClr val="0000FF"/>
                </a:solidFill>
                <a:latin typeface="Consolas" panose="020B0609020204030204" pitchFamily="49" charset="0"/>
                <a:cs typeface="Arial"/>
              </a:rPr>
              <a:t>rwidth</a:t>
            </a:r>
            <a:r>
              <a:rPr sz="1500" b="1" spc="-5" dirty="0">
                <a:solidFill>
                  <a:srgbClr val="006699"/>
                </a:solidFill>
                <a:latin typeface="Consolas" panose="020B0609020204030204" pitchFamily="49" charset="0"/>
                <a:cs typeface="Arial"/>
              </a:rPr>
              <a:t>=</a:t>
            </a:r>
            <a:r>
              <a:rPr sz="1500" spc="-5" dirty="0">
                <a:solidFill>
                  <a:srgbClr val="009900"/>
                </a:solidFill>
                <a:latin typeface="Consolas" panose="020B0609020204030204" pitchFamily="49" charset="0"/>
                <a:cs typeface="Arial"/>
              </a:rPr>
              <a:t>0.8)</a:t>
            </a:r>
            <a:endParaRPr sz="1500" dirty="0">
              <a:latin typeface="Consolas" panose="020B0609020204030204" pitchFamily="49" charset="0"/>
              <a:cs typeface="Arial"/>
            </a:endParaRPr>
          </a:p>
          <a:p>
            <a:pPr marL="12700" marR="5080">
              <a:lnSpc>
                <a:spcPct val="100000"/>
              </a:lnSpc>
              <a:spcBef>
                <a:spcPts val="25"/>
              </a:spcBef>
              <a:tabLst>
                <a:tab pos="2689860" algn="l"/>
                <a:tab pos="6115685" algn="l"/>
              </a:tabLst>
            </a:pPr>
            <a:r>
              <a:rPr sz="1500" spc="-5" dirty="0">
                <a:solidFill>
                  <a:srgbClr val="009900"/>
                </a:solidFill>
                <a:latin typeface="Consolas" panose="020B0609020204030204" pitchFamily="49" charset="0"/>
                <a:cs typeface="Arial"/>
              </a:rPr>
              <a:t>plt.xlabel(</a:t>
            </a:r>
            <a:r>
              <a:rPr sz="1500" spc="-5" dirty="0">
                <a:solidFill>
                  <a:srgbClr val="0000FF"/>
                </a:solidFill>
                <a:latin typeface="Consolas" panose="020B0609020204030204" pitchFamily="49" charset="0"/>
                <a:cs typeface="Arial"/>
              </a:rPr>
              <a:t>'ag</a:t>
            </a:r>
            <a:r>
              <a:rPr sz="1500" dirty="0">
                <a:solidFill>
                  <a:srgbClr val="0000FF"/>
                </a:solidFill>
                <a:latin typeface="Consolas" panose="020B0609020204030204" pitchFamily="49" charset="0"/>
                <a:cs typeface="Arial"/>
              </a:rPr>
              <a:t>e</a:t>
            </a:r>
            <a:r>
              <a:rPr sz="1500" spc="-10" dirty="0">
                <a:solidFill>
                  <a:srgbClr val="0000FF"/>
                </a:solidFill>
                <a:latin typeface="Consolas" panose="020B0609020204030204" pitchFamily="49" charset="0"/>
                <a:cs typeface="Arial"/>
              </a:rPr>
              <a:t> </a:t>
            </a:r>
            <a:r>
              <a:rPr sz="1500" spc="-5" dirty="0">
                <a:solidFill>
                  <a:srgbClr val="0000FF"/>
                </a:solidFill>
                <a:latin typeface="Consolas" panose="020B0609020204030204" pitchFamily="49" charset="0"/>
                <a:cs typeface="Arial"/>
              </a:rPr>
              <a:t>groups'</a:t>
            </a:r>
            <a:r>
              <a:rPr sz="1500" dirty="0">
                <a:solidFill>
                  <a:srgbClr val="0000FF"/>
                </a:solidFill>
                <a:latin typeface="Consolas" panose="020B0609020204030204" pitchFamily="49" charset="0"/>
                <a:cs typeface="Arial"/>
              </a:rPr>
              <a:t>)	</a:t>
            </a:r>
            <a:endParaRPr lang="en-US" sz="1500" dirty="0">
              <a:solidFill>
                <a:srgbClr val="0000FF"/>
              </a:solidFill>
              <a:latin typeface="Consolas" panose="020B0609020204030204" pitchFamily="49" charset="0"/>
              <a:cs typeface="Arial"/>
            </a:endParaRPr>
          </a:p>
          <a:p>
            <a:pPr marL="12700" marR="5080">
              <a:lnSpc>
                <a:spcPct val="100000"/>
              </a:lnSpc>
              <a:spcBef>
                <a:spcPts val="25"/>
              </a:spcBef>
              <a:tabLst>
                <a:tab pos="5486400" algn="l"/>
                <a:tab pos="6115050" algn="l"/>
              </a:tabLst>
            </a:pPr>
            <a:r>
              <a:rPr sz="1500" spc="-5" dirty="0" err="1">
                <a:solidFill>
                  <a:srgbClr val="0000FF"/>
                </a:solidFill>
                <a:latin typeface="Consolas" panose="020B0609020204030204" pitchFamily="49" charset="0"/>
                <a:cs typeface="Arial"/>
              </a:rPr>
              <a:t>plt.ylabel</a:t>
            </a:r>
            <a:r>
              <a:rPr sz="1500" spc="-5" dirty="0">
                <a:solidFill>
                  <a:srgbClr val="0000FF"/>
                </a:solidFill>
                <a:latin typeface="Consolas" panose="020B0609020204030204" pitchFamily="49" charset="0"/>
                <a:cs typeface="Arial"/>
              </a:rPr>
              <a:t>('Numbe</a:t>
            </a:r>
            <a:r>
              <a:rPr sz="1500" dirty="0">
                <a:solidFill>
                  <a:srgbClr val="0000FF"/>
                </a:solidFill>
                <a:latin typeface="Consolas" panose="020B0609020204030204" pitchFamily="49" charset="0"/>
                <a:cs typeface="Arial"/>
              </a:rPr>
              <a:t>r</a:t>
            </a:r>
            <a:r>
              <a:rPr sz="1500" spc="-5" dirty="0">
                <a:solidFill>
                  <a:srgbClr val="0000FF"/>
                </a:solidFill>
                <a:latin typeface="Consolas" panose="020B0609020204030204" pitchFamily="49" charset="0"/>
                <a:cs typeface="Arial"/>
              </a:rPr>
              <a:t> o</a:t>
            </a:r>
            <a:r>
              <a:rPr sz="1500" dirty="0">
                <a:solidFill>
                  <a:srgbClr val="0000FF"/>
                </a:solidFill>
                <a:latin typeface="Consolas" panose="020B0609020204030204" pitchFamily="49" charset="0"/>
                <a:cs typeface="Arial"/>
              </a:rPr>
              <a:t>f</a:t>
            </a:r>
            <a:r>
              <a:rPr lang="en-US" sz="1500" spc="-5" dirty="0">
                <a:solidFill>
                  <a:srgbClr val="0000FF"/>
                </a:solidFill>
                <a:latin typeface="Consolas" panose="020B0609020204030204" pitchFamily="49" charset="0"/>
                <a:cs typeface="Arial"/>
              </a:rPr>
              <a:t> </a:t>
            </a:r>
            <a:r>
              <a:rPr sz="1500" spc="-5" dirty="0">
                <a:solidFill>
                  <a:srgbClr val="0000FF"/>
                </a:solidFill>
                <a:latin typeface="Consolas" panose="020B0609020204030204" pitchFamily="49" charset="0"/>
                <a:cs typeface="Arial"/>
              </a:rPr>
              <a:t>people'</a:t>
            </a:r>
            <a:r>
              <a:rPr sz="1500" dirty="0">
                <a:solidFill>
                  <a:srgbClr val="0000FF"/>
                </a:solidFill>
                <a:latin typeface="Consolas" panose="020B0609020204030204" pitchFamily="49" charset="0"/>
                <a:cs typeface="Arial"/>
              </a:rPr>
              <a:t>)	</a:t>
            </a:r>
            <a:endParaRPr lang="en-US" sz="1500" dirty="0">
              <a:solidFill>
                <a:srgbClr val="0000FF"/>
              </a:solidFill>
              <a:latin typeface="Consolas" panose="020B0609020204030204" pitchFamily="49" charset="0"/>
              <a:cs typeface="Arial"/>
            </a:endParaRPr>
          </a:p>
          <a:p>
            <a:pPr marL="12700" marR="5080">
              <a:lnSpc>
                <a:spcPct val="100000"/>
              </a:lnSpc>
              <a:spcBef>
                <a:spcPts val="25"/>
              </a:spcBef>
              <a:tabLst>
                <a:tab pos="2689860" algn="l"/>
                <a:tab pos="6115685" algn="l"/>
              </a:tabLst>
            </a:pPr>
            <a:r>
              <a:rPr sz="1500" spc="-5" dirty="0" err="1">
                <a:solidFill>
                  <a:srgbClr val="0000FF"/>
                </a:solidFill>
                <a:latin typeface="Consolas" panose="020B0609020204030204" pitchFamily="49" charset="0"/>
                <a:cs typeface="Arial"/>
              </a:rPr>
              <a:t>plt.title</a:t>
            </a:r>
            <a:r>
              <a:rPr sz="1500" spc="-5" dirty="0">
                <a:solidFill>
                  <a:srgbClr val="0000FF"/>
                </a:solidFill>
                <a:latin typeface="Consolas" panose="020B0609020204030204" pitchFamily="49" charset="0"/>
                <a:cs typeface="Arial"/>
              </a:rPr>
              <a:t>('Histogram') </a:t>
            </a:r>
            <a:endParaRPr lang="en-US" sz="1500" spc="-5" dirty="0">
              <a:solidFill>
                <a:srgbClr val="0000FF"/>
              </a:solidFill>
              <a:latin typeface="Consolas" panose="020B0609020204030204" pitchFamily="49" charset="0"/>
              <a:cs typeface="Arial"/>
            </a:endParaRPr>
          </a:p>
          <a:p>
            <a:pPr marL="12700" marR="5080">
              <a:lnSpc>
                <a:spcPct val="100000"/>
              </a:lnSpc>
              <a:spcBef>
                <a:spcPts val="25"/>
              </a:spcBef>
              <a:tabLst>
                <a:tab pos="2689860" algn="l"/>
                <a:tab pos="6115685" algn="l"/>
              </a:tabLst>
            </a:pPr>
            <a:r>
              <a:rPr sz="1500" spc="-5" dirty="0" err="1">
                <a:solidFill>
                  <a:srgbClr val="0000FF"/>
                </a:solidFill>
                <a:latin typeface="Consolas" panose="020B0609020204030204" pitchFamily="49" charset="0"/>
                <a:cs typeface="Arial"/>
              </a:rPr>
              <a:t>plt.show</a:t>
            </a:r>
            <a:r>
              <a:rPr sz="1500" spc="-5" dirty="0">
                <a:solidFill>
                  <a:srgbClr val="0000FF"/>
                </a:solidFill>
                <a:latin typeface="Consolas" panose="020B0609020204030204" pitchFamily="49" charset="0"/>
                <a:cs typeface="Arial"/>
              </a:rPr>
              <a:t>()</a:t>
            </a:r>
            <a:endParaRPr sz="1500" dirty="0">
              <a:latin typeface="Consolas" panose="020B0609020204030204" pitchFamily="49" charset="0"/>
              <a:cs typeface="Arial"/>
            </a:endParaRPr>
          </a:p>
        </p:txBody>
      </p:sp>
      <p:sp>
        <p:nvSpPr>
          <p:cNvPr id="5" name="object 5"/>
          <p:cNvSpPr/>
          <p:nvPr/>
        </p:nvSpPr>
        <p:spPr>
          <a:xfrm>
            <a:off x="11115578" y="6513747"/>
            <a:ext cx="137666" cy="97779"/>
          </a:xfrm>
          <a:prstGeom prst="rect">
            <a:avLst/>
          </a:prstGeom>
          <a:blipFill>
            <a:blip r:embed="rId3" cstate="print"/>
            <a:stretch>
              <a:fillRect/>
            </a:stretch>
          </a:blipFill>
        </p:spPr>
        <p:txBody>
          <a:bodyPr wrap="square" lIns="0" tIns="0" rIns="0" bIns="0" rtlCol="0"/>
          <a:lstStyle/>
          <a:p>
            <a:endParaRPr/>
          </a:p>
        </p:txBody>
      </p:sp>
      <p:pic>
        <p:nvPicPr>
          <p:cNvPr id="4098" name="Picture 2">
            <a:extLst>
              <a:ext uri="{FF2B5EF4-FFF2-40B4-BE49-F238E27FC236}">
                <a16:creationId xmlns:a16="http://schemas.microsoft.com/office/drawing/2014/main" id="{1295A54B-FF0F-CC51-A376-ED649D177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3433" y="4028224"/>
            <a:ext cx="5067300" cy="2324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nSpc>
                <a:spcPct val="100000"/>
              </a:lnSpc>
              <a:spcBef>
                <a:spcPts val="100"/>
              </a:spcBef>
            </a:pPr>
            <a:r>
              <a:rPr spc="-5" dirty="0"/>
              <a:t>Pie-Chart</a:t>
            </a:r>
          </a:p>
        </p:txBody>
      </p:sp>
      <p:sp>
        <p:nvSpPr>
          <p:cNvPr id="6" name="Content Placeholder 5">
            <a:extLst>
              <a:ext uri="{FF2B5EF4-FFF2-40B4-BE49-F238E27FC236}">
                <a16:creationId xmlns:a16="http://schemas.microsoft.com/office/drawing/2014/main" id="{05CB1F47-0CF0-3E11-A02E-D1A6253A7262}"/>
              </a:ext>
            </a:extLst>
          </p:cNvPr>
          <p:cNvSpPr>
            <a:spLocks noGrp="1"/>
          </p:cNvSpPr>
          <p:nvPr>
            <p:ph sz="half" idx="1"/>
          </p:nvPr>
        </p:nvSpPr>
        <p:spPr>
          <a:xfrm>
            <a:off x="838200" y="1825625"/>
            <a:ext cx="5181600" cy="4170061"/>
          </a:xfrm>
        </p:spPr>
        <p:txBody>
          <a:bodyPr>
            <a:normAutofit fontScale="92500" lnSpcReduction="10000"/>
          </a:bodyPr>
          <a:lstStyle/>
          <a:p>
            <a:pPr marL="0" indent="0">
              <a:buNone/>
            </a:pPr>
            <a:r>
              <a:rPr lang="en-US" sz="1600" dirty="0">
                <a:latin typeface="Consolas" panose="020B0609020204030204" pitchFamily="49" charset="0"/>
              </a:rPr>
              <a:t># Import libraries</a:t>
            </a:r>
          </a:p>
          <a:p>
            <a:pPr marL="0" indent="0">
              <a:buNone/>
            </a:pPr>
            <a:r>
              <a:rPr lang="en-US" sz="1600" dirty="0">
                <a:latin typeface="Consolas" panose="020B0609020204030204" pitchFamily="49" charset="0"/>
              </a:rPr>
              <a:t>from matplotlib import </a:t>
            </a:r>
            <a:r>
              <a:rPr lang="en-US" sz="1600" dirty="0" err="1">
                <a:latin typeface="Consolas" panose="020B0609020204030204" pitchFamily="49" charset="0"/>
              </a:rPr>
              <a:t>pyplot</a:t>
            </a:r>
            <a:r>
              <a:rPr lang="en-US" sz="1600" dirty="0">
                <a:latin typeface="Consolas" panose="020B0609020204030204" pitchFamily="49" charset="0"/>
              </a:rPr>
              <a:t> as </a:t>
            </a:r>
            <a:r>
              <a:rPr lang="en-US" sz="1600" dirty="0" err="1">
                <a:latin typeface="Consolas" panose="020B0609020204030204" pitchFamily="49" charset="0"/>
              </a:rPr>
              <a:t>plt</a:t>
            </a:r>
            <a:endParaRPr lang="en-US" sz="1600" dirty="0">
              <a:latin typeface="Consolas" panose="020B0609020204030204" pitchFamily="49" charset="0"/>
            </a:endParaRPr>
          </a:p>
          <a:p>
            <a:pPr marL="0" indent="0">
              <a:buNone/>
            </a:pPr>
            <a:r>
              <a:rPr lang="en-US" sz="1600" dirty="0">
                <a:latin typeface="Consolas" panose="020B0609020204030204" pitchFamily="49" charset="0"/>
              </a:rPr>
              <a:t>import </a:t>
            </a:r>
            <a:r>
              <a:rPr lang="en-US" sz="1600" dirty="0" err="1">
                <a:latin typeface="Consolas" panose="020B0609020204030204" pitchFamily="49" charset="0"/>
              </a:rPr>
              <a:t>numpy</a:t>
            </a:r>
            <a:r>
              <a:rPr lang="en-US" sz="1600" dirty="0">
                <a:latin typeface="Consolas" panose="020B0609020204030204" pitchFamily="49" charset="0"/>
              </a:rPr>
              <a:t> as np</a:t>
            </a:r>
          </a:p>
          <a:p>
            <a:pPr marL="0" indent="0">
              <a:buNone/>
            </a:pPr>
            <a:r>
              <a:rPr lang="en-US" sz="1600" dirty="0">
                <a:latin typeface="Consolas" panose="020B0609020204030204" pitchFamily="49" charset="0"/>
              </a:rPr>
              <a:t># Creating dataset</a:t>
            </a:r>
          </a:p>
          <a:p>
            <a:pPr marL="0" indent="0">
              <a:buNone/>
            </a:pPr>
            <a:r>
              <a:rPr lang="en-US" sz="1600" dirty="0">
                <a:latin typeface="Consolas" panose="020B0609020204030204" pitchFamily="49" charset="0"/>
              </a:rPr>
              <a:t>cars = ['AUDI', 'BMW', 'FORD’, 'TESLA', 'JAGUAR', 'MERCEDES']</a:t>
            </a:r>
          </a:p>
          <a:p>
            <a:pPr marL="0" indent="0">
              <a:buNone/>
            </a:pPr>
            <a:r>
              <a:rPr lang="en-US" sz="1600" dirty="0">
                <a:latin typeface="Consolas" panose="020B0609020204030204" pitchFamily="49" charset="0"/>
              </a:rPr>
              <a:t>data = [23, 17, 35, 29, 12, 41]</a:t>
            </a:r>
          </a:p>
          <a:p>
            <a:pPr marL="0" indent="0">
              <a:buNone/>
            </a:pPr>
            <a:r>
              <a:rPr lang="en-US" sz="1600" dirty="0">
                <a:latin typeface="Consolas" panose="020B0609020204030204" pitchFamily="49" charset="0"/>
              </a:rPr>
              <a:t># Creating plot</a:t>
            </a:r>
          </a:p>
          <a:p>
            <a:pPr marL="0" indent="0">
              <a:buNone/>
            </a:pPr>
            <a:r>
              <a:rPr lang="en-US" sz="1600" dirty="0">
                <a:latin typeface="Consolas" panose="020B0609020204030204" pitchFamily="49" charset="0"/>
              </a:rPr>
              <a:t>fig = </a:t>
            </a:r>
            <a:r>
              <a:rPr lang="en-US" sz="1600" dirty="0" err="1">
                <a:latin typeface="Consolas" panose="020B0609020204030204" pitchFamily="49" charset="0"/>
              </a:rPr>
              <a:t>plt.figure</a:t>
            </a:r>
            <a:r>
              <a:rPr lang="en-US" sz="1600" dirty="0">
                <a:latin typeface="Consolas" panose="020B0609020204030204" pitchFamily="49" charset="0"/>
              </a:rPr>
              <a:t>(</a:t>
            </a:r>
            <a:r>
              <a:rPr lang="en-US" sz="1600" dirty="0" err="1">
                <a:latin typeface="Consolas" panose="020B0609020204030204" pitchFamily="49" charset="0"/>
              </a:rPr>
              <a:t>figsize</a:t>
            </a:r>
            <a:r>
              <a:rPr lang="en-US" sz="1600" dirty="0">
                <a:latin typeface="Consolas" panose="020B0609020204030204" pitchFamily="49" charset="0"/>
              </a:rPr>
              <a:t> =(10, 7))</a:t>
            </a:r>
          </a:p>
          <a:p>
            <a:pPr marL="0" indent="0">
              <a:buNone/>
            </a:pPr>
            <a:r>
              <a:rPr lang="en-US" sz="1600" dirty="0" err="1">
                <a:latin typeface="Consolas" panose="020B0609020204030204" pitchFamily="49" charset="0"/>
              </a:rPr>
              <a:t>plt.pie</a:t>
            </a:r>
            <a:r>
              <a:rPr lang="en-US" sz="1600" dirty="0">
                <a:latin typeface="Consolas" panose="020B0609020204030204" pitchFamily="49" charset="0"/>
              </a:rPr>
              <a:t>(data, labels = cars)</a:t>
            </a:r>
          </a:p>
          <a:p>
            <a:pPr marL="0" indent="0">
              <a:buNone/>
            </a:pPr>
            <a:r>
              <a:rPr lang="en-US" sz="1600" dirty="0">
                <a:latin typeface="Consolas" panose="020B0609020204030204" pitchFamily="49" charset="0"/>
              </a:rPr>
              <a:t># show plot</a:t>
            </a:r>
          </a:p>
          <a:p>
            <a:pPr marL="0" indent="0">
              <a:buNone/>
            </a:pPr>
            <a:r>
              <a:rPr lang="en-US" sz="1600" dirty="0" err="1">
                <a:latin typeface="Consolas" panose="020B0609020204030204" pitchFamily="49" charset="0"/>
              </a:rPr>
              <a:t>plt.show</a:t>
            </a:r>
            <a:r>
              <a:rPr lang="en-US" sz="1600" dirty="0">
                <a:latin typeface="Consolas" panose="020B0609020204030204" pitchFamily="49" charset="0"/>
              </a:rPr>
              <a:t>()</a:t>
            </a:r>
          </a:p>
          <a:p>
            <a:endParaRPr lang="en-US" dirty="0"/>
          </a:p>
        </p:txBody>
      </p:sp>
      <p:sp>
        <p:nvSpPr>
          <p:cNvPr id="5" name="object 5"/>
          <p:cNvSpPr/>
          <p:nvPr/>
        </p:nvSpPr>
        <p:spPr>
          <a:xfrm>
            <a:off x="11115578" y="6513747"/>
            <a:ext cx="136723" cy="99268"/>
          </a:xfrm>
          <a:prstGeom prst="rect">
            <a:avLst/>
          </a:prstGeom>
          <a:blipFill>
            <a:blip r:embed="rId3" cstate="print"/>
            <a:stretch>
              <a:fillRect/>
            </a:stretch>
          </a:blipFill>
        </p:spPr>
        <p:txBody>
          <a:bodyPr wrap="square" lIns="0" tIns="0" rIns="0" bIns="0" rtlCol="0"/>
          <a:lstStyle/>
          <a:p>
            <a:endParaRPr/>
          </a:p>
        </p:txBody>
      </p:sp>
      <p:pic>
        <p:nvPicPr>
          <p:cNvPr id="5122" name="Picture 2">
            <a:extLst>
              <a:ext uri="{FF2B5EF4-FFF2-40B4-BE49-F238E27FC236}">
                <a16:creationId xmlns:a16="http://schemas.microsoft.com/office/drawing/2014/main" id="{62BAC94E-F217-6BC7-03DA-89391D727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178" y="1271286"/>
            <a:ext cx="4724400" cy="4724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58E2C17-931D-8545-41B0-AF4DD2451F99}"/>
              </a:ext>
            </a:extLst>
          </p:cNvPr>
          <p:cNvSpPr txBox="1"/>
          <p:nvPr/>
        </p:nvSpPr>
        <p:spPr>
          <a:xfrm>
            <a:off x="3530278" y="5608385"/>
            <a:ext cx="6791445" cy="646331"/>
          </a:xfrm>
          <a:prstGeom prst="rect">
            <a:avLst/>
          </a:prstGeom>
          <a:noFill/>
        </p:spPr>
        <p:txBody>
          <a:bodyPr wrap="square">
            <a:spAutoFit/>
          </a:bodyPr>
          <a:lstStyle/>
          <a:p>
            <a:r>
              <a:rPr lang="en-US" dirty="0"/>
              <a:t>https://www.geeksforgees.orgk/plot-a-pie-chart-in-python-using-matplotlib/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3600"/>
              <a:buFont typeface="Calibri"/>
              <a:buNone/>
            </a:pPr>
            <a:r>
              <a:rPr lang="en-IN"/>
              <a:t>Introduction</a:t>
            </a:r>
            <a:endParaRPr/>
          </a:p>
        </p:txBody>
      </p:sp>
      <p:sp>
        <p:nvSpPr>
          <p:cNvPr id="96" name="Google Shape;96;p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IN" dirty="0"/>
              <a:t>NumPy is the core library for scientific computing in Python. </a:t>
            </a:r>
            <a:endParaRPr dirty="0"/>
          </a:p>
          <a:p>
            <a:pPr marL="228600" lvl="0" indent="-228600" algn="l" rtl="0">
              <a:lnSpc>
                <a:spcPct val="90000"/>
              </a:lnSpc>
              <a:spcBef>
                <a:spcPts val="1000"/>
              </a:spcBef>
              <a:spcAft>
                <a:spcPts val="0"/>
              </a:spcAft>
              <a:buClr>
                <a:schemeClr val="dk1"/>
              </a:buClr>
              <a:buSzPts val="2400"/>
              <a:buChar char="•"/>
            </a:pPr>
            <a:r>
              <a:rPr lang="en-IN" dirty="0"/>
              <a:t>It contains among other things:</a:t>
            </a:r>
            <a:endParaRPr dirty="0"/>
          </a:p>
          <a:p>
            <a:pPr marL="685800" lvl="1" indent="-228600" algn="l" rtl="0">
              <a:lnSpc>
                <a:spcPct val="90000"/>
              </a:lnSpc>
              <a:spcBef>
                <a:spcPts val="500"/>
              </a:spcBef>
              <a:spcAft>
                <a:spcPts val="0"/>
              </a:spcAft>
              <a:buClr>
                <a:schemeClr val="dk1"/>
              </a:buClr>
              <a:buSzPts val="2400"/>
              <a:buChar char="•"/>
            </a:pPr>
            <a:r>
              <a:rPr lang="en-IN" dirty="0"/>
              <a:t>a powerful N-dimensional array object and tools for working with these arrays</a:t>
            </a:r>
            <a:endParaRPr dirty="0"/>
          </a:p>
          <a:p>
            <a:pPr marL="685800" lvl="1" indent="-228600" algn="l" rtl="0">
              <a:lnSpc>
                <a:spcPct val="90000"/>
              </a:lnSpc>
              <a:spcBef>
                <a:spcPts val="500"/>
              </a:spcBef>
              <a:spcAft>
                <a:spcPts val="0"/>
              </a:spcAft>
              <a:buClr>
                <a:schemeClr val="dk1"/>
              </a:buClr>
              <a:buSzPts val="2400"/>
              <a:buChar char="•"/>
            </a:pPr>
            <a:r>
              <a:rPr lang="en-IN" dirty="0"/>
              <a:t>sophisticated (broadcasting) functions</a:t>
            </a:r>
            <a:endParaRPr dirty="0"/>
          </a:p>
          <a:p>
            <a:pPr marL="685800" lvl="1" indent="-228600" algn="l" rtl="0">
              <a:lnSpc>
                <a:spcPct val="90000"/>
              </a:lnSpc>
              <a:spcBef>
                <a:spcPts val="500"/>
              </a:spcBef>
              <a:spcAft>
                <a:spcPts val="0"/>
              </a:spcAft>
              <a:buClr>
                <a:schemeClr val="dk1"/>
              </a:buClr>
              <a:buSzPts val="2400"/>
              <a:buChar char="•"/>
            </a:pPr>
            <a:r>
              <a:rPr lang="en-IN" dirty="0"/>
              <a:t>tools for integrating C/C++ and Fortran code</a:t>
            </a:r>
            <a:endParaRPr dirty="0"/>
          </a:p>
          <a:p>
            <a:pPr marL="685800" lvl="1" indent="-228600" algn="l" rtl="0">
              <a:lnSpc>
                <a:spcPct val="90000"/>
              </a:lnSpc>
              <a:spcBef>
                <a:spcPts val="500"/>
              </a:spcBef>
              <a:spcAft>
                <a:spcPts val="0"/>
              </a:spcAft>
              <a:buClr>
                <a:schemeClr val="dk1"/>
              </a:buClr>
              <a:buSzPts val="2400"/>
              <a:buChar char="•"/>
            </a:pPr>
            <a:r>
              <a:rPr lang="en-IN" dirty="0"/>
              <a:t>useful linear algebra, Fourier transform, and random number capabilities</a:t>
            </a:r>
            <a:endParaRPr dirty="0"/>
          </a:p>
          <a:p>
            <a:pPr marL="228600" lvl="0" indent="-228600" algn="l" rtl="0">
              <a:lnSpc>
                <a:spcPct val="90000"/>
              </a:lnSpc>
              <a:spcBef>
                <a:spcPts val="1000"/>
              </a:spcBef>
              <a:spcAft>
                <a:spcPts val="0"/>
              </a:spcAft>
              <a:buClr>
                <a:schemeClr val="dk1"/>
              </a:buClr>
              <a:buSzPts val="2400"/>
              <a:buChar char="•"/>
            </a:pPr>
            <a:r>
              <a:rPr lang="en-IN" dirty="0"/>
              <a:t>Besides its obvious scientific uses, NumPy can also be used as an efficient multi-dimensional container of generic data. </a:t>
            </a:r>
            <a:endParaRPr dirty="0"/>
          </a:p>
        </p:txBody>
      </p:sp>
      <p:sp>
        <p:nvSpPr>
          <p:cNvPr id="97" name="Google Shape;97;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E82E-B74E-5DD3-A563-DA1FA49498AE}"/>
              </a:ext>
            </a:extLst>
          </p:cNvPr>
          <p:cNvSpPr>
            <a:spLocks noGrp="1"/>
          </p:cNvSpPr>
          <p:nvPr>
            <p:ph type="title"/>
          </p:nvPr>
        </p:nvSpPr>
        <p:spPr/>
        <p:txBody>
          <a:bodyPr/>
          <a:lstStyle/>
          <a:p>
            <a:r>
              <a:rPr lang="en-US" dirty="0"/>
              <a:t>Box Plot</a:t>
            </a:r>
          </a:p>
        </p:txBody>
      </p:sp>
      <p:pic>
        <p:nvPicPr>
          <p:cNvPr id="6146" name="Picture 2">
            <a:extLst>
              <a:ext uri="{FF2B5EF4-FFF2-40B4-BE49-F238E27FC236}">
                <a16:creationId xmlns:a16="http://schemas.microsoft.com/office/drawing/2014/main" id="{DABDE94F-D6AC-7E48-5DBD-171453F13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202" y="2233914"/>
            <a:ext cx="4740797" cy="35572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EE7DC1E-2C2E-5587-E2AC-5AB6DD5AFA38}"/>
              </a:ext>
            </a:extLst>
          </p:cNvPr>
          <p:cNvSpPr>
            <a:spLocks noGrp="1" noChangeArrowheads="1"/>
          </p:cNvSpPr>
          <p:nvPr>
            <p:ph sz="half" idx="1"/>
          </p:nvPr>
        </p:nvSpPr>
        <p:spPr bwMode="auto">
          <a:xfrm>
            <a:off x="838199" y="2600909"/>
            <a:ext cx="4428281"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nsolas" panose="020B0609020204030204" pitchFamily="49" charset="0"/>
              </a:rPr>
              <a:t># Import libraries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nsolas" panose="020B0609020204030204" pitchFamily="49" charset="0"/>
              </a:rPr>
              <a:t>import </a:t>
            </a:r>
            <a:r>
              <a:rPr kumimoji="0" lang="en-US" altLang="en-US" sz="1600" b="0" i="0" u="none" strike="noStrike" cap="none" normalizeH="0" baseline="0" dirty="0" err="1">
                <a:ln>
                  <a:noFill/>
                </a:ln>
                <a:solidFill>
                  <a:schemeClr val="tx1"/>
                </a:solidFill>
                <a:effectLst/>
                <a:latin typeface="Consolas" panose="020B0609020204030204" pitchFamily="49" charset="0"/>
              </a:rPr>
              <a:t>matplotlib.pyplot</a:t>
            </a:r>
            <a:r>
              <a:rPr kumimoji="0" lang="en-US" altLang="en-US" sz="1600" b="0" i="0" u="none" strike="noStrike" cap="none" normalizeH="0" baseline="0" dirty="0">
                <a:ln>
                  <a:noFill/>
                </a:ln>
                <a:solidFill>
                  <a:schemeClr val="tx1"/>
                </a:solidFill>
                <a:effectLst/>
                <a:latin typeface="Consolas" panose="020B0609020204030204" pitchFamily="49" charset="0"/>
              </a:rPr>
              <a:t> as </a:t>
            </a:r>
            <a:r>
              <a:rPr kumimoji="0" lang="en-US" altLang="en-US" sz="1600" b="0" i="0" u="none" strike="noStrike" cap="none" normalizeH="0" baseline="0" dirty="0" err="1">
                <a:ln>
                  <a:noFill/>
                </a:ln>
                <a:solidFill>
                  <a:schemeClr val="tx1"/>
                </a:solidFill>
                <a:effectLst/>
                <a:latin typeface="Consolas" panose="020B0609020204030204" pitchFamily="49" charset="0"/>
              </a:rPr>
              <a:t>plt</a:t>
            </a:r>
            <a:endParaRPr kumimoji="0" lang="en-US" altLang="en-US" sz="16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nsolas" panose="020B0609020204030204" pitchFamily="49" charset="0"/>
              </a:rPr>
              <a:t>import </a:t>
            </a:r>
            <a:r>
              <a:rPr kumimoji="0" lang="en-US" altLang="en-US" sz="1600" b="0" i="0" u="none" strike="noStrike" cap="none" normalizeH="0" baseline="0" dirty="0" err="1">
                <a:ln>
                  <a:noFill/>
                </a:ln>
                <a:solidFill>
                  <a:schemeClr val="tx1"/>
                </a:solidFill>
                <a:effectLst/>
                <a:latin typeface="Consolas" panose="020B0609020204030204" pitchFamily="49" charset="0"/>
              </a:rPr>
              <a:t>numpy</a:t>
            </a:r>
            <a:r>
              <a:rPr kumimoji="0" lang="en-US" altLang="en-US" sz="1600" b="0" i="0" u="none" strike="noStrike" cap="none" normalizeH="0" baseline="0" dirty="0">
                <a:ln>
                  <a:noFill/>
                </a:ln>
                <a:solidFill>
                  <a:schemeClr val="tx1"/>
                </a:solidFill>
                <a:effectLst/>
                <a:latin typeface="Consolas" panose="020B0609020204030204" pitchFamily="49" charset="0"/>
              </a:rPr>
              <a:t> as np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nsolas" panose="020B0609020204030204" pitchFamily="49" charset="0"/>
              </a:rPr>
              <a:t># Creating dataset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Consolas" panose="020B0609020204030204" pitchFamily="49" charset="0"/>
              </a:rPr>
              <a:t>np.random.seed</a:t>
            </a:r>
            <a:r>
              <a:rPr kumimoji="0" lang="en-US" altLang="en-US" sz="1600" b="0" i="0" u="none" strike="noStrike" cap="none" normalizeH="0" baseline="0" dirty="0">
                <a:ln>
                  <a:noFill/>
                </a:ln>
                <a:solidFill>
                  <a:schemeClr val="tx1"/>
                </a:solidFill>
                <a:effectLst/>
                <a:latin typeface="Consolas" panose="020B0609020204030204" pitchFamily="49" charset="0"/>
              </a:rPr>
              <a:t>(10)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nsolas" panose="020B0609020204030204" pitchFamily="49" charset="0"/>
              </a:rPr>
              <a:t>data = </a:t>
            </a:r>
            <a:r>
              <a:rPr kumimoji="0" lang="en-US" altLang="en-US" sz="1600" b="0" i="0" u="none" strike="noStrike" cap="none" normalizeH="0" baseline="0" dirty="0" err="1">
                <a:ln>
                  <a:noFill/>
                </a:ln>
                <a:solidFill>
                  <a:schemeClr val="tx1"/>
                </a:solidFill>
                <a:effectLst/>
                <a:latin typeface="Consolas" panose="020B0609020204030204" pitchFamily="49" charset="0"/>
              </a:rPr>
              <a:t>np.random.normal</a:t>
            </a:r>
            <a:r>
              <a:rPr kumimoji="0" lang="en-US" altLang="en-US" sz="1600" b="0" i="0" u="none" strike="noStrike" cap="none" normalizeH="0" baseline="0" dirty="0">
                <a:ln>
                  <a:noFill/>
                </a:ln>
                <a:solidFill>
                  <a:schemeClr val="tx1"/>
                </a:solidFill>
                <a:effectLst/>
                <a:latin typeface="Consolas" panose="020B0609020204030204" pitchFamily="49" charset="0"/>
              </a:rPr>
              <a:t>(100, 20, 200)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nsolas" panose="020B0609020204030204" pitchFamily="49" charset="0"/>
              </a:rPr>
              <a:t>fig = </a:t>
            </a:r>
            <a:r>
              <a:rPr kumimoji="0" lang="en-US" altLang="en-US" sz="1600" b="0" i="0" u="none" strike="noStrike" cap="none" normalizeH="0" baseline="0" dirty="0" err="1">
                <a:ln>
                  <a:noFill/>
                </a:ln>
                <a:solidFill>
                  <a:schemeClr val="tx1"/>
                </a:solidFill>
                <a:effectLst/>
                <a:latin typeface="Consolas" panose="020B0609020204030204" pitchFamily="49" charset="0"/>
              </a:rPr>
              <a:t>plt.figure</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600" b="0" i="0" u="none" strike="noStrike" cap="none" normalizeH="0" baseline="0" dirty="0" err="1">
                <a:ln>
                  <a:noFill/>
                </a:ln>
                <a:solidFill>
                  <a:schemeClr val="tx1"/>
                </a:solidFill>
                <a:effectLst/>
                <a:latin typeface="Consolas" panose="020B0609020204030204" pitchFamily="49" charset="0"/>
              </a:rPr>
              <a:t>figsize</a:t>
            </a:r>
            <a:r>
              <a:rPr kumimoji="0" lang="en-US" altLang="en-US" sz="1600" b="0" i="0" u="none" strike="noStrike" cap="none" normalizeH="0" baseline="0" dirty="0">
                <a:ln>
                  <a:noFill/>
                </a:ln>
                <a:solidFill>
                  <a:schemeClr val="tx1"/>
                </a:solidFill>
                <a:effectLst/>
                <a:latin typeface="Consolas" panose="020B0609020204030204" pitchFamily="49" charset="0"/>
              </a:rPr>
              <a:t> =(10, 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nsolas" panose="020B0609020204030204" pitchFamily="49" charset="0"/>
              </a:rPr>
              <a:t># Creating plot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Consolas" panose="020B0609020204030204" pitchFamily="49" charset="0"/>
              </a:rPr>
              <a:t>plt.boxplot</a:t>
            </a:r>
            <a:r>
              <a:rPr kumimoji="0" lang="en-US" altLang="en-US" sz="1600" b="0" i="0" u="none" strike="noStrike" cap="none" normalizeH="0" baseline="0" dirty="0">
                <a:ln>
                  <a:noFill/>
                </a:ln>
                <a:solidFill>
                  <a:schemeClr val="tx1"/>
                </a:solidFill>
                <a:effectLst/>
                <a:latin typeface="Consolas" panose="020B0609020204030204" pitchFamily="49" charset="0"/>
              </a:rPr>
              <a:t>(data)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nsolas" panose="020B0609020204030204" pitchFamily="49" charset="0"/>
              </a:rPr>
              <a:t># show plot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Consolas" panose="020B0609020204030204" pitchFamily="49" charset="0"/>
              </a:rPr>
              <a:t>plt.show</a:t>
            </a:r>
            <a:r>
              <a:rPr kumimoji="0" lang="en-US" altLang="en-US" sz="1600" b="0" i="0" u="none" strike="noStrike" cap="none" normalizeH="0" baseline="0" dirty="0">
                <a:ln>
                  <a:noFill/>
                </a:ln>
                <a:solidFill>
                  <a:schemeClr val="tx1"/>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F4EEC36-32EC-5B39-360A-78B10E138601}"/>
              </a:ext>
            </a:extLst>
          </p:cNvPr>
          <p:cNvSpPr txBox="1"/>
          <p:nvPr/>
        </p:nvSpPr>
        <p:spPr>
          <a:xfrm>
            <a:off x="2627453" y="5846544"/>
            <a:ext cx="7034514" cy="369332"/>
          </a:xfrm>
          <a:prstGeom prst="rect">
            <a:avLst/>
          </a:prstGeom>
          <a:noFill/>
        </p:spPr>
        <p:txBody>
          <a:bodyPr wrap="square">
            <a:spAutoFit/>
          </a:bodyPr>
          <a:lstStyle/>
          <a:p>
            <a:r>
              <a:rPr lang="en-US" dirty="0"/>
              <a:t>https://www.geeksforgeeks.org/box-plot-in-python-using-matplotlib/</a:t>
            </a:r>
          </a:p>
        </p:txBody>
      </p:sp>
    </p:spTree>
    <p:extLst>
      <p:ext uri="{BB962C8B-B14F-4D97-AF65-F5344CB8AC3E}">
        <p14:creationId xmlns:p14="http://schemas.microsoft.com/office/powerpoint/2010/main" val="713555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gn="ctr">
              <a:lnSpc>
                <a:spcPct val="100000"/>
              </a:lnSpc>
              <a:spcBef>
                <a:spcPts val="100"/>
              </a:spcBef>
            </a:pPr>
            <a:r>
              <a:rPr spc="-5" dirty="0"/>
              <a:t>3D</a:t>
            </a:r>
            <a:r>
              <a:rPr spc="-90" dirty="0"/>
              <a:t> </a:t>
            </a:r>
            <a:r>
              <a:rPr spc="-5" dirty="0"/>
              <a:t>Plotting</a:t>
            </a:r>
          </a:p>
        </p:txBody>
      </p:sp>
      <p:sp>
        <p:nvSpPr>
          <p:cNvPr id="3" name="object 3"/>
          <p:cNvSpPr/>
          <p:nvPr/>
        </p:nvSpPr>
        <p:spPr>
          <a:xfrm>
            <a:off x="11115578" y="6513747"/>
            <a:ext cx="141634" cy="9822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68877" y="2196828"/>
            <a:ext cx="10647680" cy="2456815"/>
          </a:xfrm>
          <a:prstGeom prst="rect">
            <a:avLst/>
          </a:prstGeom>
        </p:spPr>
        <p:txBody>
          <a:bodyPr vert="horz" wrap="square" lIns="0" tIns="12700" rIns="0" bIns="0" rtlCol="0">
            <a:spAutoFit/>
          </a:bodyPr>
          <a:lstStyle/>
          <a:p>
            <a:pPr marL="281940" indent="-269240">
              <a:lnSpc>
                <a:spcPct val="100000"/>
              </a:lnSpc>
              <a:spcBef>
                <a:spcPts val="100"/>
              </a:spcBef>
              <a:buSzPct val="120000"/>
              <a:buFont typeface="Noto Sans Symbols"/>
              <a:buChar char="∙"/>
              <a:tabLst>
                <a:tab pos="281940" algn="l"/>
                <a:tab pos="282575" algn="l"/>
              </a:tabLst>
            </a:pPr>
            <a:r>
              <a:rPr sz="2000" spc="-114" dirty="0">
                <a:latin typeface="Arial"/>
                <a:cs typeface="Arial"/>
              </a:rPr>
              <a:t>To </a:t>
            </a:r>
            <a:r>
              <a:rPr sz="2000" spc="-5" dirty="0">
                <a:latin typeface="Arial"/>
                <a:cs typeface="Arial"/>
              </a:rPr>
              <a:t>use this </a:t>
            </a:r>
            <a:r>
              <a:rPr sz="2000" spc="-15" dirty="0">
                <a:latin typeface="Arial"/>
                <a:cs typeface="Arial"/>
              </a:rPr>
              <a:t>functionality, </a:t>
            </a:r>
            <a:r>
              <a:rPr sz="2000" spc="-5" dirty="0">
                <a:latin typeface="Arial"/>
                <a:cs typeface="Arial"/>
              </a:rPr>
              <a:t>we first import the </a:t>
            </a:r>
            <a:r>
              <a:rPr sz="2000" dirty="0">
                <a:latin typeface="Arial"/>
                <a:cs typeface="Arial"/>
              </a:rPr>
              <a:t>module mplot3d </a:t>
            </a:r>
            <a:r>
              <a:rPr sz="2000" spc="-5" dirty="0">
                <a:latin typeface="Arial"/>
                <a:cs typeface="Arial"/>
              </a:rPr>
              <a:t>as</a:t>
            </a:r>
            <a:r>
              <a:rPr sz="2000" spc="90" dirty="0">
                <a:latin typeface="Arial"/>
                <a:cs typeface="Arial"/>
              </a:rPr>
              <a:t> </a:t>
            </a:r>
            <a:r>
              <a:rPr sz="2000" spc="-5" dirty="0">
                <a:latin typeface="Arial"/>
                <a:cs typeface="Arial"/>
              </a:rPr>
              <a:t>follows:</a:t>
            </a:r>
            <a:endParaRPr sz="2000" dirty="0">
              <a:latin typeface="Arial"/>
              <a:cs typeface="Arial"/>
            </a:endParaRPr>
          </a:p>
          <a:p>
            <a:pPr marL="416559">
              <a:lnSpc>
                <a:spcPct val="100000"/>
              </a:lnSpc>
              <a:spcBef>
                <a:spcPts val="1839"/>
              </a:spcBef>
            </a:pPr>
            <a:r>
              <a:rPr sz="2400" spc="-5" dirty="0">
                <a:solidFill>
                  <a:srgbClr val="001F5E"/>
                </a:solidFill>
                <a:latin typeface="Arial"/>
                <a:cs typeface="Arial"/>
              </a:rPr>
              <a:t>from </a:t>
            </a:r>
            <a:r>
              <a:rPr sz="2400" dirty="0">
                <a:solidFill>
                  <a:srgbClr val="001F5E"/>
                </a:solidFill>
                <a:latin typeface="Arial"/>
                <a:cs typeface="Arial"/>
              </a:rPr>
              <a:t>mpl_toolkits </a:t>
            </a:r>
            <a:r>
              <a:rPr sz="2400" spc="-5" dirty="0">
                <a:solidFill>
                  <a:srgbClr val="001F5E"/>
                </a:solidFill>
                <a:latin typeface="Arial"/>
                <a:cs typeface="Arial"/>
              </a:rPr>
              <a:t>import</a:t>
            </a:r>
            <a:r>
              <a:rPr sz="2400" spc="-20" dirty="0">
                <a:solidFill>
                  <a:srgbClr val="001F5E"/>
                </a:solidFill>
                <a:latin typeface="Arial"/>
                <a:cs typeface="Arial"/>
              </a:rPr>
              <a:t> </a:t>
            </a:r>
            <a:r>
              <a:rPr sz="2400" dirty="0">
                <a:solidFill>
                  <a:srgbClr val="001F5E"/>
                </a:solidFill>
                <a:latin typeface="Arial"/>
                <a:cs typeface="Arial"/>
              </a:rPr>
              <a:t>mplot3d</a:t>
            </a:r>
            <a:endParaRPr sz="2400" dirty="0">
              <a:latin typeface="Arial"/>
              <a:cs typeface="Arial"/>
            </a:endParaRPr>
          </a:p>
          <a:p>
            <a:pPr marL="281305" indent="-269240">
              <a:lnSpc>
                <a:spcPct val="100000"/>
              </a:lnSpc>
              <a:spcBef>
                <a:spcPts val="1225"/>
              </a:spcBef>
              <a:buClr>
                <a:srgbClr val="000000"/>
              </a:buClr>
              <a:buSzPct val="120000"/>
              <a:buFont typeface="Noto Sans Symbols"/>
              <a:buChar char="∙"/>
              <a:tabLst>
                <a:tab pos="281305" algn="l"/>
                <a:tab pos="281940" algn="l"/>
              </a:tabLst>
            </a:pPr>
            <a:r>
              <a:rPr sz="2000" spc="-5" dirty="0">
                <a:solidFill>
                  <a:srgbClr val="001F5E"/>
                </a:solidFill>
                <a:latin typeface="Arial"/>
                <a:cs typeface="Arial"/>
              </a:rPr>
              <a:t>Once the </a:t>
            </a:r>
            <a:r>
              <a:rPr sz="2000" dirty="0">
                <a:solidFill>
                  <a:srgbClr val="001F5E"/>
                </a:solidFill>
                <a:latin typeface="Arial"/>
                <a:cs typeface="Arial"/>
              </a:rPr>
              <a:t>module </a:t>
            </a:r>
            <a:r>
              <a:rPr sz="2000" spc="-5" dirty="0">
                <a:solidFill>
                  <a:srgbClr val="001F5E"/>
                </a:solidFill>
                <a:latin typeface="Arial"/>
                <a:cs typeface="Arial"/>
              </a:rPr>
              <a:t>is imported, </a:t>
            </a:r>
            <a:r>
              <a:rPr sz="2000" dirty="0">
                <a:solidFill>
                  <a:srgbClr val="001F5E"/>
                </a:solidFill>
                <a:latin typeface="Arial"/>
                <a:cs typeface="Arial"/>
              </a:rPr>
              <a:t>a </a:t>
            </a:r>
            <a:r>
              <a:rPr sz="2000" spc="-5" dirty="0">
                <a:solidFill>
                  <a:srgbClr val="001F5E"/>
                </a:solidFill>
                <a:latin typeface="Arial"/>
                <a:cs typeface="Arial"/>
              </a:rPr>
              <a:t>three-dimensional axes is </a:t>
            </a:r>
            <a:r>
              <a:rPr sz="2000" dirty="0">
                <a:solidFill>
                  <a:srgbClr val="001F5E"/>
                </a:solidFill>
                <a:latin typeface="Arial"/>
                <a:cs typeface="Arial"/>
              </a:rPr>
              <a:t>created </a:t>
            </a:r>
            <a:r>
              <a:rPr sz="2000" spc="-5" dirty="0">
                <a:solidFill>
                  <a:srgbClr val="001F5E"/>
                </a:solidFill>
                <a:latin typeface="Arial"/>
                <a:cs typeface="Arial"/>
              </a:rPr>
              <a:t>by passing the</a:t>
            </a:r>
            <a:r>
              <a:rPr sz="2000" spc="-60" dirty="0">
                <a:solidFill>
                  <a:srgbClr val="001F5E"/>
                </a:solidFill>
                <a:latin typeface="Arial"/>
                <a:cs typeface="Arial"/>
              </a:rPr>
              <a:t> </a:t>
            </a:r>
            <a:r>
              <a:rPr sz="2000" dirty="0">
                <a:solidFill>
                  <a:srgbClr val="001F5E"/>
                </a:solidFill>
                <a:latin typeface="Arial"/>
                <a:cs typeface="Arial"/>
              </a:rPr>
              <a:t>keyword</a:t>
            </a:r>
            <a:endParaRPr sz="2000" dirty="0">
              <a:latin typeface="Arial"/>
              <a:cs typeface="Arial"/>
            </a:endParaRPr>
          </a:p>
          <a:p>
            <a:pPr marL="281305" marR="5080">
              <a:lnSpc>
                <a:spcPct val="150000"/>
              </a:lnSpc>
              <a:spcBef>
                <a:spcPts val="235"/>
              </a:spcBef>
            </a:pPr>
            <a:r>
              <a:rPr sz="2000" b="1" spc="-5" dirty="0">
                <a:solidFill>
                  <a:srgbClr val="001F5E"/>
                </a:solidFill>
                <a:latin typeface="Arial"/>
                <a:cs typeface="Arial"/>
              </a:rPr>
              <a:t>projection='3d' </a:t>
            </a:r>
            <a:r>
              <a:rPr sz="2000" spc="-5" dirty="0">
                <a:solidFill>
                  <a:srgbClr val="001F5E"/>
                </a:solidFill>
                <a:latin typeface="Arial"/>
                <a:cs typeface="Arial"/>
              </a:rPr>
              <a:t>to the </a:t>
            </a:r>
            <a:r>
              <a:rPr sz="2000" b="1" spc="-5" dirty="0">
                <a:solidFill>
                  <a:srgbClr val="001F5E"/>
                </a:solidFill>
                <a:latin typeface="Arial"/>
                <a:cs typeface="Arial"/>
              </a:rPr>
              <a:t>axes() </a:t>
            </a:r>
            <a:r>
              <a:rPr sz="2000" dirty="0">
                <a:solidFill>
                  <a:srgbClr val="001F5E"/>
                </a:solidFill>
                <a:latin typeface="Arial"/>
                <a:cs typeface="Arial"/>
              </a:rPr>
              <a:t>method </a:t>
            </a:r>
            <a:r>
              <a:rPr sz="2000" spc="-5" dirty="0">
                <a:solidFill>
                  <a:srgbClr val="001F5E"/>
                </a:solidFill>
                <a:latin typeface="Arial"/>
                <a:cs typeface="Arial"/>
              </a:rPr>
              <a:t>of Pyplot </a:t>
            </a:r>
            <a:r>
              <a:rPr sz="2000" dirty="0">
                <a:solidFill>
                  <a:srgbClr val="001F5E"/>
                </a:solidFill>
                <a:latin typeface="Arial"/>
                <a:cs typeface="Arial"/>
              </a:rPr>
              <a:t>module. </a:t>
            </a:r>
            <a:r>
              <a:rPr sz="2000" spc="-5" dirty="0">
                <a:solidFill>
                  <a:srgbClr val="001F5E"/>
                </a:solidFill>
                <a:latin typeface="Arial"/>
                <a:cs typeface="Arial"/>
              </a:rPr>
              <a:t>Once the object instance is </a:t>
            </a:r>
            <a:r>
              <a:rPr sz="2000" dirty="0">
                <a:solidFill>
                  <a:srgbClr val="001F5E"/>
                </a:solidFill>
                <a:latin typeface="Arial"/>
                <a:cs typeface="Arial"/>
              </a:rPr>
              <a:t>created,  </a:t>
            </a:r>
            <a:r>
              <a:rPr sz="2000" spc="-5" dirty="0">
                <a:solidFill>
                  <a:srgbClr val="001F5E"/>
                </a:solidFill>
                <a:latin typeface="Arial"/>
                <a:cs typeface="Arial"/>
              </a:rPr>
              <a:t>we pass our arguments to 3D</a:t>
            </a:r>
            <a:r>
              <a:rPr sz="2000" spc="-10" dirty="0">
                <a:solidFill>
                  <a:srgbClr val="001F5E"/>
                </a:solidFill>
                <a:latin typeface="Arial"/>
                <a:cs typeface="Arial"/>
              </a:rPr>
              <a:t> </a:t>
            </a:r>
            <a:r>
              <a:rPr sz="2000" dirty="0">
                <a:solidFill>
                  <a:srgbClr val="001F5E"/>
                </a:solidFill>
                <a:latin typeface="Arial"/>
                <a:cs typeface="Arial"/>
              </a:rPr>
              <a:t>method.</a:t>
            </a:r>
            <a:endParaRPr sz="2000" dirty="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spAutoFit/>
          </a:bodyPr>
          <a:lstStyle/>
          <a:p>
            <a:pPr marL="12700" algn="ctr">
              <a:lnSpc>
                <a:spcPct val="100000"/>
              </a:lnSpc>
              <a:spcBef>
                <a:spcPts val="100"/>
              </a:spcBef>
            </a:pPr>
            <a:r>
              <a:rPr spc="-5" dirty="0"/>
              <a:t>3D</a:t>
            </a:r>
            <a:r>
              <a:rPr spc="-85" dirty="0"/>
              <a:t> </a:t>
            </a:r>
            <a:r>
              <a:rPr spc="-5" dirty="0"/>
              <a:t>Plotting</a:t>
            </a:r>
          </a:p>
        </p:txBody>
      </p:sp>
      <p:sp>
        <p:nvSpPr>
          <p:cNvPr id="7" name="Content Placeholder 6">
            <a:extLst>
              <a:ext uri="{FF2B5EF4-FFF2-40B4-BE49-F238E27FC236}">
                <a16:creationId xmlns:a16="http://schemas.microsoft.com/office/drawing/2014/main" id="{A9D55834-FF68-3FD1-AF9A-86626448E247}"/>
              </a:ext>
            </a:extLst>
          </p:cNvPr>
          <p:cNvSpPr>
            <a:spLocks noGrp="1"/>
          </p:cNvSpPr>
          <p:nvPr>
            <p:ph sz="half" idx="1"/>
          </p:nvPr>
        </p:nvSpPr>
        <p:spPr/>
        <p:txBody>
          <a:bodyPr>
            <a:normAutofit/>
          </a:bodyPr>
          <a:lstStyle/>
          <a:p>
            <a:pPr marL="0" indent="0">
              <a:spcBef>
                <a:spcPts val="0"/>
              </a:spcBef>
              <a:buNone/>
            </a:pPr>
            <a:r>
              <a:rPr lang="en-US" sz="1500" dirty="0">
                <a:latin typeface="Consolas" panose="020B0609020204030204" pitchFamily="49" charset="0"/>
              </a:rPr>
              <a:t># Import libraries</a:t>
            </a:r>
          </a:p>
          <a:p>
            <a:pPr marL="0" indent="0">
              <a:spcBef>
                <a:spcPts val="0"/>
              </a:spcBef>
              <a:buNone/>
            </a:pPr>
            <a:r>
              <a:rPr lang="en-US" sz="1500" dirty="0">
                <a:latin typeface="Consolas" panose="020B0609020204030204" pitchFamily="49" charset="0"/>
              </a:rPr>
              <a:t>from </a:t>
            </a:r>
            <a:r>
              <a:rPr lang="en-US" sz="1500" dirty="0" err="1">
                <a:latin typeface="Consolas" panose="020B0609020204030204" pitchFamily="49" charset="0"/>
              </a:rPr>
              <a:t>mpl_toolkits</a:t>
            </a:r>
            <a:r>
              <a:rPr lang="en-US" sz="1500" dirty="0">
                <a:latin typeface="Consolas" panose="020B0609020204030204" pitchFamily="49" charset="0"/>
              </a:rPr>
              <a:t> import mplot3d</a:t>
            </a:r>
          </a:p>
          <a:p>
            <a:pPr marL="0" indent="0">
              <a:spcBef>
                <a:spcPts val="0"/>
              </a:spcBef>
              <a:buNone/>
            </a:pPr>
            <a:r>
              <a:rPr lang="en-US" sz="1500" dirty="0">
                <a:latin typeface="Consolas" panose="020B0609020204030204" pitchFamily="49" charset="0"/>
              </a:rPr>
              <a:t>import </a:t>
            </a:r>
            <a:r>
              <a:rPr lang="en-US" sz="1500" dirty="0" err="1">
                <a:latin typeface="Consolas" panose="020B0609020204030204" pitchFamily="49" charset="0"/>
              </a:rPr>
              <a:t>numpy</a:t>
            </a:r>
            <a:r>
              <a:rPr lang="en-US" sz="1500" dirty="0">
                <a:latin typeface="Consolas" panose="020B0609020204030204" pitchFamily="49" charset="0"/>
              </a:rPr>
              <a:t> as np</a:t>
            </a:r>
          </a:p>
          <a:p>
            <a:pPr marL="0" indent="0">
              <a:spcBef>
                <a:spcPts val="0"/>
              </a:spcBef>
              <a:buNone/>
            </a:pPr>
            <a:r>
              <a:rPr lang="en-US" sz="1500" dirty="0">
                <a:latin typeface="Consolas" panose="020B0609020204030204" pitchFamily="49" charset="0"/>
              </a:rPr>
              <a:t>import </a:t>
            </a:r>
            <a:r>
              <a:rPr lang="en-US" sz="1500" dirty="0" err="1">
                <a:latin typeface="Consolas" panose="020B0609020204030204" pitchFamily="49" charset="0"/>
              </a:rPr>
              <a:t>matplotlib.pyplot</a:t>
            </a:r>
            <a:r>
              <a:rPr lang="en-US" sz="1500" dirty="0">
                <a:latin typeface="Consolas" panose="020B0609020204030204" pitchFamily="49" charset="0"/>
              </a:rPr>
              <a:t> as </a:t>
            </a:r>
            <a:r>
              <a:rPr lang="en-US" sz="1500" dirty="0" err="1">
                <a:latin typeface="Consolas" panose="020B0609020204030204" pitchFamily="49" charset="0"/>
              </a:rPr>
              <a:t>plt</a:t>
            </a:r>
            <a:endParaRPr lang="en-US" sz="1500" dirty="0">
              <a:latin typeface="Consolas" panose="020B0609020204030204" pitchFamily="49" charset="0"/>
            </a:endParaRPr>
          </a:p>
          <a:p>
            <a:pPr marL="0" indent="0">
              <a:spcBef>
                <a:spcPts val="0"/>
              </a:spcBef>
              <a:buNone/>
            </a:pPr>
            <a:endParaRPr lang="en-US" sz="1500" dirty="0">
              <a:latin typeface="Consolas" panose="020B0609020204030204" pitchFamily="49" charset="0"/>
            </a:endParaRPr>
          </a:p>
          <a:p>
            <a:pPr marL="0" indent="0">
              <a:spcBef>
                <a:spcPts val="0"/>
              </a:spcBef>
              <a:buNone/>
            </a:pPr>
            <a:r>
              <a:rPr lang="en-US" sz="1500" dirty="0">
                <a:latin typeface="Consolas" panose="020B0609020204030204" pitchFamily="49" charset="0"/>
              </a:rPr>
              <a:t> # Creating dataset</a:t>
            </a:r>
          </a:p>
          <a:p>
            <a:pPr marL="0" indent="0">
              <a:spcBef>
                <a:spcPts val="0"/>
              </a:spcBef>
              <a:buNone/>
            </a:pPr>
            <a:r>
              <a:rPr lang="en-US" sz="1500" dirty="0">
                <a:latin typeface="Consolas" panose="020B0609020204030204" pitchFamily="49" charset="0"/>
              </a:rPr>
              <a:t>z = </a:t>
            </a:r>
            <a:r>
              <a:rPr lang="en-US" sz="1500" dirty="0" err="1">
                <a:latin typeface="Consolas" panose="020B0609020204030204" pitchFamily="49" charset="0"/>
              </a:rPr>
              <a:t>np.random.randint</a:t>
            </a:r>
            <a:r>
              <a:rPr lang="en-US" sz="1500" dirty="0">
                <a:latin typeface="Consolas" panose="020B0609020204030204" pitchFamily="49" charset="0"/>
              </a:rPr>
              <a:t>(100, size =(50))</a:t>
            </a:r>
          </a:p>
          <a:p>
            <a:pPr marL="0" indent="0">
              <a:spcBef>
                <a:spcPts val="0"/>
              </a:spcBef>
              <a:buNone/>
            </a:pPr>
            <a:r>
              <a:rPr lang="en-US" sz="1500" dirty="0">
                <a:latin typeface="Consolas" panose="020B0609020204030204" pitchFamily="49" charset="0"/>
              </a:rPr>
              <a:t>x = </a:t>
            </a:r>
            <a:r>
              <a:rPr lang="en-US" sz="1500" dirty="0" err="1">
                <a:latin typeface="Consolas" panose="020B0609020204030204" pitchFamily="49" charset="0"/>
              </a:rPr>
              <a:t>np.random.randint</a:t>
            </a:r>
            <a:r>
              <a:rPr lang="en-US" sz="1500" dirty="0">
                <a:latin typeface="Consolas" panose="020B0609020204030204" pitchFamily="49" charset="0"/>
              </a:rPr>
              <a:t>(80, size =(50))</a:t>
            </a:r>
          </a:p>
          <a:p>
            <a:pPr marL="0" indent="0">
              <a:spcBef>
                <a:spcPts val="0"/>
              </a:spcBef>
              <a:buNone/>
            </a:pPr>
            <a:r>
              <a:rPr lang="en-US" sz="1500" dirty="0">
                <a:latin typeface="Consolas" panose="020B0609020204030204" pitchFamily="49" charset="0"/>
              </a:rPr>
              <a:t>y = </a:t>
            </a:r>
            <a:r>
              <a:rPr lang="en-US" sz="1500" dirty="0" err="1">
                <a:latin typeface="Consolas" panose="020B0609020204030204" pitchFamily="49" charset="0"/>
              </a:rPr>
              <a:t>np.random.randint</a:t>
            </a:r>
            <a:r>
              <a:rPr lang="en-US" sz="1500" dirty="0">
                <a:latin typeface="Consolas" panose="020B0609020204030204" pitchFamily="49" charset="0"/>
              </a:rPr>
              <a:t>(60, size =(50))</a:t>
            </a:r>
          </a:p>
          <a:p>
            <a:pPr marL="0" indent="0">
              <a:spcBef>
                <a:spcPts val="0"/>
              </a:spcBef>
              <a:buNone/>
            </a:pPr>
            <a:r>
              <a:rPr lang="en-US" sz="1500" dirty="0">
                <a:latin typeface="Consolas" panose="020B0609020204030204" pitchFamily="49" charset="0"/>
              </a:rPr>
              <a:t> # Creating figure</a:t>
            </a:r>
          </a:p>
          <a:p>
            <a:pPr marL="0" indent="0">
              <a:spcBef>
                <a:spcPts val="0"/>
              </a:spcBef>
              <a:buNone/>
            </a:pPr>
            <a:endParaRPr lang="en-US" sz="1500" dirty="0">
              <a:latin typeface="Consolas" panose="020B0609020204030204" pitchFamily="49" charset="0"/>
            </a:endParaRPr>
          </a:p>
          <a:p>
            <a:pPr marL="0" indent="0">
              <a:spcBef>
                <a:spcPts val="0"/>
              </a:spcBef>
              <a:buNone/>
            </a:pPr>
            <a:r>
              <a:rPr lang="en-US" sz="1500" dirty="0">
                <a:latin typeface="Consolas" panose="020B0609020204030204" pitchFamily="49" charset="0"/>
              </a:rPr>
              <a:t>fig = </a:t>
            </a:r>
            <a:r>
              <a:rPr lang="en-US" sz="1500" dirty="0" err="1">
                <a:latin typeface="Consolas" panose="020B0609020204030204" pitchFamily="49" charset="0"/>
              </a:rPr>
              <a:t>plt.figure</a:t>
            </a:r>
            <a:r>
              <a:rPr lang="en-US" sz="1500" dirty="0">
                <a:latin typeface="Consolas" panose="020B0609020204030204" pitchFamily="49" charset="0"/>
              </a:rPr>
              <a:t>(</a:t>
            </a:r>
            <a:r>
              <a:rPr lang="en-US" sz="1500" dirty="0" err="1">
                <a:latin typeface="Consolas" panose="020B0609020204030204" pitchFamily="49" charset="0"/>
              </a:rPr>
              <a:t>figsize</a:t>
            </a:r>
            <a:r>
              <a:rPr lang="en-US" sz="1500" dirty="0">
                <a:latin typeface="Consolas" panose="020B0609020204030204" pitchFamily="49" charset="0"/>
              </a:rPr>
              <a:t> = (10, 7))</a:t>
            </a:r>
          </a:p>
          <a:p>
            <a:pPr marL="0" indent="0">
              <a:spcBef>
                <a:spcPts val="0"/>
              </a:spcBef>
              <a:buNone/>
            </a:pPr>
            <a:r>
              <a:rPr lang="en-US" sz="1500" dirty="0">
                <a:latin typeface="Consolas" panose="020B0609020204030204" pitchFamily="49" charset="0"/>
              </a:rPr>
              <a:t>ax = </a:t>
            </a:r>
            <a:r>
              <a:rPr lang="en-US" sz="1500" dirty="0" err="1">
                <a:latin typeface="Consolas" panose="020B0609020204030204" pitchFamily="49" charset="0"/>
              </a:rPr>
              <a:t>plt.axes</a:t>
            </a:r>
            <a:r>
              <a:rPr lang="en-US" sz="1500" dirty="0">
                <a:latin typeface="Consolas" panose="020B0609020204030204" pitchFamily="49" charset="0"/>
              </a:rPr>
              <a:t>(projection ="3d")</a:t>
            </a:r>
          </a:p>
          <a:p>
            <a:pPr marL="0" indent="0">
              <a:spcBef>
                <a:spcPts val="0"/>
              </a:spcBef>
              <a:buNone/>
            </a:pPr>
            <a:r>
              <a:rPr lang="en-US" sz="1500" dirty="0">
                <a:latin typeface="Consolas" panose="020B0609020204030204" pitchFamily="49" charset="0"/>
              </a:rPr>
              <a:t> # Creating plot</a:t>
            </a:r>
          </a:p>
          <a:p>
            <a:pPr marL="0" indent="0">
              <a:spcBef>
                <a:spcPts val="0"/>
              </a:spcBef>
              <a:buNone/>
            </a:pPr>
            <a:r>
              <a:rPr lang="en-US" sz="1500" dirty="0">
                <a:latin typeface="Consolas" panose="020B0609020204030204" pitchFamily="49" charset="0"/>
              </a:rPr>
              <a:t>ax.scatter3D(x, y, z, color = "green")</a:t>
            </a:r>
          </a:p>
          <a:p>
            <a:pPr marL="0" indent="0">
              <a:spcBef>
                <a:spcPts val="0"/>
              </a:spcBef>
              <a:buNone/>
            </a:pPr>
            <a:r>
              <a:rPr lang="en-US" sz="1500" dirty="0" err="1">
                <a:latin typeface="Consolas" panose="020B0609020204030204" pitchFamily="49" charset="0"/>
              </a:rPr>
              <a:t>plt.title</a:t>
            </a:r>
            <a:r>
              <a:rPr lang="en-US" sz="1500" dirty="0">
                <a:latin typeface="Consolas" panose="020B0609020204030204" pitchFamily="49" charset="0"/>
              </a:rPr>
              <a:t>("simple 3D scatter plot")</a:t>
            </a:r>
          </a:p>
        </p:txBody>
      </p:sp>
      <p:sp>
        <p:nvSpPr>
          <p:cNvPr id="6" name="object 6"/>
          <p:cNvSpPr/>
          <p:nvPr/>
        </p:nvSpPr>
        <p:spPr>
          <a:xfrm>
            <a:off x="11115578" y="6513747"/>
            <a:ext cx="137021" cy="99268"/>
          </a:xfrm>
          <a:prstGeom prst="rect">
            <a:avLst/>
          </a:prstGeom>
          <a:blipFill>
            <a:blip r:embed="rId3" cstate="print"/>
            <a:stretch>
              <a:fillRect/>
            </a:stretch>
          </a:blipFill>
        </p:spPr>
        <p:txBody>
          <a:bodyPr wrap="square" lIns="0" tIns="0" rIns="0" bIns="0" rtlCol="0"/>
          <a:lstStyle/>
          <a:p>
            <a:endParaRPr/>
          </a:p>
        </p:txBody>
      </p:sp>
      <p:pic>
        <p:nvPicPr>
          <p:cNvPr id="7170" name="Picture 2">
            <a:extLst>
              <a:ext uri="{FF2B5EF4-FFF2-40B4-BE49-F238E27FC236}">
                <a16:creationId xmlns:a16="http://schemas.microsoft.com/office/drawing/2014/main" id="{27C0D569-3E13-73C1-0010-8260503BA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550" y="1825625"/>
            <a:ext cx="3857625" cy="3905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88783-1161-310E-29BD-CE528468A0CA}"/>
              </a:ext>
            </a:extLst>
          </p:cNvPr>
          <p:cNvSpPr>
            <a:spLocks noGrp="1"/>
          </p:cNvSpPr>
          <p:nvPr>
            <p:ph type="title"/>
          </p:nvPr>
        </p:nvSpPr>
        <p:spPr/>
        <p:txBody>
          <a:bodyPr>
            <a:normAutofit fontScale="90000"/>
          </a:bodyPr>
          <a:lstStyle/>
          <a:p>
            <a:r>
              <a:rPr lang="en-IN" b="1" dirty="0"/>
              <a:t>Plot different variety of graphs as subplots</a:t>
            </a:r>
            <a:br>
              <a:rPr lang="en-IN" b="1" dirty="0"/>
            </a:br>
            <a:endParaRPr lang="en-US" dirty="0"/>
          </a:p>
        </p:txBody>
      </p:sp>
      <p:sp>
        <p:nvSpPr>
          <p:cNvPr id="3" name="Content Placeholder 2">
            <a:extLst>
              <a:ext uri="{FF2B5EF4-FFF2-40B4-BE49-F238E27FC236}">
                <a16:creationId xmlns:a16="http://schemas.microsoft.com/office/drawing/2014/main" id="{ABDA17BD-870B-E5CE-37BE-E81AB8BF7939}"/>
              </a:ext>
            </a:extLst>
          </p:cNvPr>
          <p:cNvSpPr>
            <a:spLocks noGrp="1"/>
          </p:cNvSpPr>
          <p:nvPr>
            <p:ph sz="half" idx="1"/>
          </p:nvPr>
        </p:nvSpPr>
        <p:spPr>
          <a:xfrm>
            <a:off x="838200" y="1825625"/>
            <a:ext cx="5597324" cy="4089038"/>
          </a:xfrm>
        </p:spPr>
        <p:txBody>
          <a:bodyPr>
            <a:noAutofit/>
          </a:bodyPr>
          <a:lstStyle/>
          <a:p>
            <a:pPr marL="0" indent="0">
              <a:spcBef>
                <a:spcPts val="0"/>
              </a:spcBef>
              <a:buNone/>
            </a:pPr>
            <a:r>
              <a:rPr lang="en-US" sz="1500" dirty="0">
                <a:latin typeface="Consolas" panose="020B0609020204030204" pitchFamily="49" charset="0"/>
              </a:rPr>
              <a:t>import </a:t>
            </a:r>
            <a:r>
              <a:rPr lang="en-US" sz="1500" dirty="0" err="1">
                <a:latin typeface="Consolas" panose="020B0609020204030204" pitchFamily="49" charset="0"/>
              </a:rPr>
              <a:t>numpy</a:t>
            </a:r>
            <a:r>
              <a:rPr lang="en-US" sz="1500" dirty="0">
                <a:latin typeface="Consolas" panose="020B0609020204030204" pitchFamily="49" charset="0"/>
              </a:rPr>
              <a:t> as np</a:t>
            </a:r>
          </a:p>
          <a:p>
            <a:pPr marL="0" indent="0">
              <a:spcBef>
                <a:spcPts val="0"/>
              </a:spcBef>
              <a:buNone/>
            </a:pPr>
            <a:r>
              <a:rPr lang="en-US" sz="1500" dirty="0">
                <a:latin typeface="Consolas" panose="020B0609020204030204" pitchFamily="49" charset="0"/>
              </a:rPr>
              <a:t>import </a:t>
            </a:r>
            <a:r>
              <a:rPr lang="en-US" sz="1500" dirty="0" err="1">
                <a:latin typeface="Consolas" panose="020B0609020204030204" pitchFamily="49" charset="0"/>
              </a:rPr>
              <a:t>matplotlib.pyplot</a:t>
            </a:r>
            <a:r>
              <a:rPr lang="en-US" sz="1500" dirty="0">
                <a:latin typeface="Consolas" panose="020B0609020204030204" pitchFamily="49" charset="0"/>
              </a:rPr>
              <a:t> as </a:t>
            </a:r>
            <a:r>
              <a:rPr lang="en-US" sz="1500" dirty="0" err="1">
                <a:latin typeface="Consolas" panose="020B0609020204030204" pitchFamily="49" charset="0"/>
              </a:rPr>
              <a:t>plt</a:t>
            </a:r>
            <a:endParaRPr lang="en-US" sz="1500" dirty="0">
              <a:latin typeface="Consolas" panose="020B0609020204030204" pitchFamily="49" charset="0"/>
            </a:endParaRPr>
          </a:p>
          <a:p>
            <a:pPr marL="0" indent="0">
              <a:spcBef>
                <a:spcPts val="0"/>
              </a:spcBef>
              <a:buNone/>
            </a:pPr>
            <a:r>
              <a:rPr lang="en-US" sz="1500" dirty="0">
                <a:latin typeface="Consolas" panose="020B0609020204030204" pitchFamily="49" charset="0"/>
              </a:rPr>
              <a:t>%matplotlib inline</a:t>
            </a:r>
          </a:p>
          <a:p>
            <a:pPr marL="0" indent="0">
              <a:spcBef>
                <a:spcPts val="0"/>
              </a:spcBef>
              <a:buNone/>
            </a:pPr>
            <a:r>
              <a:rPr lang="en-US" sz="1500" dirty="0">
                <a:latin typeface="Consolas" panose="020B0609020204030204" pitchFamily="49" charset="0"/>
              </a:rPr>
              <a:t>n = </a:t>
            </a:r>
            <a:r>
              <a:rPr lang="en-US" sz="1500" dirty="0" err="1">
                <a:latin typeface="Consolas" panose="020B0609020204030204" pitchFamily="49" charset="0"/>
              </a:rPr>
              <a:t>np.array</a:t>
            </a:r>
            <a:r>
              <a:rPr lang="en-US" sz="1500" dirty="0">
                <a:latin typeface="Consolas" panose="020B0609020204030204" pitchFamily="49" charset="0"/>
              </a:rPr>
              <a:t>([0,1,2,3,4,5])</a:t>
            </a:r>
          </a:p>
          <a:p>
            <a:pPr marL="0" indent="0">
              <a:spcBef>
                <a:spcPts val="0"/>
              </a:spcBef>
              <a:buNone/>
            </a:pPr>
            <a:r>
              <a:rPr lang="en-US" sz="1500" dirty="0">
                <a:latin typeface="Consolas" panose="020B0609020204030204" pitchFamily="49" charset="0"/>
              </a:rPr>
              <a:t>xx = </a:t>
            </a:r>
            <a:r>
              <a:rPr lang="en-US" sz="1500" dirty="0" err="1">
                <a:latin typeface="Consolas" panose="020B0609020204030204" pitchFamily="49" charset="0"/>
              </a:rPr>
              <a:t>np.linspace</a:t>
            </a:r>
            <a:r>
              <a:rPr lang="en-US" sz="1500" dirty="0">
                <a:latin typeface="Consolas" panose="020B0609020204030204" pitchFamily="49" charset="0"/>
              </a:rPr>
              <a:t>(-0.75, 1., 100)</a:t>
            </a:r>
          </a:p>
          <a:p>
            <a:pPr marL="0" indent="0">
              <a:spcBef>
                <a:spcPts val="0"/>
              </a:spcBef>
              <a:buNone/>
            </a:pPr>
            <a:r>
              <a:rPr lang="en-US" sz="1500" dirty="0">
                <a:latin typeface="Consolas" panose="020B0609020204030204" pitchFamily="49" charset="0"/>
              </a:rPr>
              <a:t>fig, axes = </a:t>
            </a:r>
            <a:r>
              <a:rPr lang="en-US" sz="1500" dirty="0" err="1">
                <a:latin typeface="Consolas" panose="020B0609020204030204" pitchFamily="49" charset="0"/>
              </a:rPr>
              <a:t>plt.subplots</a:t>
            </a:r>
            <a:r>
              <a:rPr lang="en-US" sz="1500" dirty="0">
                <a:latin typeface="Consolas" panose="020B0609020204030204" pitchFamily="49" charset="0"/>
              </a:rPr>
              <a:t>(1, 4, </a:t>
            </a:r>
            <a:r>
              <a:rPr lang="en-US" sz="1500" dirty="0" err="1">
                <a:latin typeface="Consolas" panose="020B0609020204030204" pitchFamily="49" charset="0"/>
              </a:rPr>
              <a:t>figsize</a:t>
            </a:r>
            <a:r>
              <a:rPr lang="en-US" sz="1500" dirty="0">
                <a:latin typeface="Consolas" panose="020B0609020204030204" pitchFamily="49" charset="0"/>
              </a:rPr>
              <a:t>=(12,3))</a:t>
            </a:r>
          </a:p>
          <a:p>
            <a:pPr marL="0" indent="0">
              <a:spcBef>
                <a:spcPts val="0"/>
              </a:spcBef>
              <a:buNone/>
            </a:pPr>
            <a:r>
              <a:rPr lang="en-US" sz="1500" dirty="0">
                <a:latin typeface="Consolas" panose="020B0609020204030204" pitchFamily="49" charset="0"/>
              </a:rPr>
              <a:t>axes[0].scatter(xx, xx + 0.25*</a:t>
            </a:r>
            <a:r>
              <a:rPr lang="en-US" sz="1500" dirty="0" err="1">
                <a:latin typeface="Consolas" panose="020B0609020204030204" pitchFamily="49" charset="0"/>
              </a:rPr>
              <a:t>np.random.randn</a:t>
            </a:r>
            <a:r>
              <a:rPr lang="en-US" sz="1500" dirty="0">
                <a:latin typeface="Consolas" panose="020B0609020204030204" pitchFamily="49" charset="0"/>
              </a:rPr>
              <a:t>(</a:t>
            </a:r>
            <a:r>
              <a:rPr lang="en-US" sz="1500" dirty="0" err="1">
                <a:latin typeface="Consolas" panose="020B0609020204030204" pitchFamily="49" charset="0"/>
              </a:rPr>
              <a:t>len</a:t>
            </a:r>
            <a:r>
              <a:rPr lang="en-US" sz="1500" dirty="0">
                <a:latin typeface="Consolas" panose="020B0609020204030204" pitchFamily="49" charset="0"/>
              </a:rPr>
              <a:t>(xx)))</a:t>
            </a:r>
          </a:p>
          <a:p>
            <a:pPr marL="0" indent="0">
              <a:spcBef>
                <a:spcPts val="0"/>
              </a:spcBef>
              <a:buNone/>
            </a:pPr>
            <a:r>
              <a:rPr lang="en-US" sz="1500" dirty="0">
                <a:latin typeface="Consolas" panose="020B0609020204030204" pitchFamily="49" charset="0"/>
              </a:rPr>
              <a:t>axes[0].</a:t>
            </a:r>
            <a:r>
              <a:rPr lang="en-US" sz="1500" dirty="0" err="1">
                <a:latin typeface="Consolas" panose="020B0609020204030204" pitchFamily="49" charset="0"/>
              </a:rPr>
              <a:t>set_title</a:t>
            </a:r>
            <a:r>
              <a:rPr lang="en-US" sz="1500" dirty="0">
                <a:latin typeface="Consolas" panose="020B0609020204030204" pitchFamily="49" charset="0"/>
              </a:rPr>
              <a:t>("scatter")</a:t>
            </a:r>
          </a:p>
          <a:p>
            <a:pPr marL="0" indent="0">
              <a:spcBef>
                <a:spcPts val="0"/>
              </a:spcBef>
              <a:buNone/>
            </a:pPr>
            <a:r>
              <a:rPr lang="en-US" sz="1500" dirty="0">
                <a:latin typeface="Consolas" panose="020B0609020204030204" pitchFamily="49" charset="0"/>
              </a:rPr>
              <a:t>axes[1].step(n, n**2, </a:t>
            </a:r>
            <a:r>
              <a:rPr lang="en-US" sz="1500" dirty="0" err="1">
                <a:latin typeface="Consolas" panose="020B0609020204030204" pitchFamily="49" charset="0"/>
              </a:rPr>
              <a:t>lw</a:t>
            </a:r>
            <a:r>
              <a:rPr lang="en-US" sz="1500" dirty="0">
                <a:latin typeface="Consolas" panose="020B0609020204030204" pitchFamily="49" charset="0"/>
              </a:rPr>
              <a:t>=2)		</a:t>
            </a:r>
          </a:p>
          <a:p>
            <a:pPr marL="0" indent="0">
              <a:spcBef>
                <a:spcPts val="0"/>
              </a:spcBef>
              <a:buNone/>
            </a:pPr>
            <a:r>
              <a:rPr lang="en-US" sz="1500" dirty="0">
                <a:latin typeface="Consolas" panose="020B0609020204030204" pitchFamily="49" charset="0"/>
              </a:rPr>
              <a:t>axes[1].</a:t>
            </a:r>
            <a:r>
              <a:rPr lang="en-US" sz="1500" dirty="0" err="1">
                <a:latin typeface="Consolas" panose="020B0609020204030204" pitchFamily="49" charset="0"/>
              </a:rPr>
              <a:t>set_title</a:t>
            </a:r>
            <a:r>
              <a:rPr lang="en-US" sz="1500" dirty="0">
                <a:latin typeface="Consolas" panose="020B0609020204030204" pitchFamily="49" charset="0"/>
              </a:rPr>
              <a:t>("step")</a:t>
            </a:r>
          </a:p>
          <a:p>
            <a:pPr marL="0" indent="0">
              <a:spcBef>
                <a:spcPts val="0"/>
              </a:spcBef>
              <a:buNone/>
            </a:pPr>
            <a:r>
              <a:rPr lang="en-US" sz="1500" dirty="0">
                <a:latin typeface="Consolas" panose="020B0609020204030204" pitchFamily="49" charset="0"/>
              </a:rPr>
              <a:t>axes[2].bar(n, n**2, align="center", width=0.5, alpha=0.5)</a:t>
            </a:r>
          </a:p>
          <a:p>
            <a:pPr marL="0" indent="0">
              <a:spcBef>
                <a:spcPts val="0"/>
              </a:spcBef>
              <a:buNone/>
            </a:pPr>
            <a:r>
              <a:rPr lang="en-US" sz="1500" dirty="0">
                <a:latin typeface="Consolas" panose="020B0609020204030204" pitchFamily="49" charset="0"/>
              </a:rPr>
              <a:t>axes[2].</a:t>
            </a:r>
            <a:r>
              <a:rPr lang="en-US" sz="1500" dirty="0" err="1">
                <a:latin typeface="Consolas" panose="020B0609020204030204" pitchFamily="49" charset="0"/>
              </a:rPr>
              <a:t>set_title</a:t>
            </a:r>
            <a:r>
              <a:rPr lang="en-US" sz="1500" dirty="0">
                <a:latin typeface="Consolas" panose="020B0609020204030204" pitchFamily="49" charset="0"/>
              </a:rPr>
              <a:t>("bar")</a:t>
            </a:r>
          </a:p>
          <a:p>
            <a:pPr marL="0" indent="0">
              <a:spcBef>
                <a:spcPts val="0"/>
              </a:spcBef>
              <a:buNone/>
            </a:pPr>
            <a:r>
              <a:rPr lang="en-US" sz="1500" dirty="0">
                <a:latin typeface="Consolas" panose="020B0609020204030204" pitchFamily="49" charset="0"/>
              </a:rPr>
              <a:t>axes[3].</a:t>
            </a:r>
            <a:r>
              <a:rPr lang="en-US" sz="1500" dirty="0" err="1">
                <a:latin typeface="Consolas" panose="020B0609020204030204" pitchFamily="49" charset="0"/>
              </a:rPr>
              <a:t>fill_between</a:t>
            </a:r>
            <a:r>
              <a:rPr lang="en-US" sz="1500" dirty="0">
                <a:latin typeface="Consolas" panose="020B0609020204030204" pitchFamily="49" charset="0"/>
              </a:rPr>
              <a:t>(xx, xx**2, xx**3, color="green", alpha=0.5);</a:t>
            </a:r>
          </a:p>
          <a:p>
            <a:pPr marL="0" indent="0">
              <a:spcBef>
                <a:spcPts val="0"/>
              </a:spcBef>
              <a:buNone/>
            </a:pPr>
            <a:r>
              <a:rPr lang="en-US" sz="1500" dirty="0">
                <a:latin typeface="Consolas" panose="020B0609020204030204" pitchFamily="49" charset="0"/>
              </a:rPr>
              <a:t>axes[3].</a:t>
            </a:r>
            <a:r>
              <a:rPr lang="en-US" sz="1500" dirty="0" err="1">
                <a:latin typeface="Consolas" panose="020B0609020204030204" pitchFamily="49" charset="0"/>
              </a:rPr>
              <a:t>set_title</a:t>
            </a:r>
            <a:r>
              <a:rPr lang="en-US" sz="1500" dirty="0">
                <a:latin typeface="Consolas" panose="020B0609020204030204" pitchFamily="49" charset="0"/>
              </a:rPr>
              <a:t>("</a:t>
            </a:r>
            <a:r>
              <a:rPr lang="en-US" sz="1500" dirty="0" err="1">
                <a:latin typeface="Consolas" panose="020B0609020204030204" pitchFamily="49" charset="0"/>
              </a:rPr>
              <a:t>fill_between</a:t>
            </a:r>
            <a:r>
              <a:rPr lang="en-US" sz="1500" dirty="0">
                <a:latin typeface="Consolas" panose="020B0609020204030204" pitchFamily="49" charset="0"/>
              </a:rPr>
              <a:t>");</a:t>
            </a:r>
          </a:p>
        </p:txBody>
      </p:sp>
      <p:pic>
        <p:nvPicPr>
          <p:cNvPr id="8194" name="Picture 2">
            <a:extLst>
              <a:ext uri="{FF2B5EF4-FFF2-40B4-BE49-F238E27FC236}">
                <a16:creationId xmlns:a16="http://schemas.microsoft.com/office/drawing/2014/main" id="{E68A81DF-5AFD-ACEA-D58B-787F12163F1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36534" y="2172867"/>
            <a:ext cx="5981218" cy="293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199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6B79-926A-18B8-15EC-40A8CB2631AF}"/>
              </a:ext>
            </a:extLst>
          </p:cNvPr>
          <p:cNvSpPr>
            <a:spLocks noGrp="1"/>
          </p:cNvSpPr>
          <p:nvPr>
            <p:ph type="title"/>
          </p:nvPr>
        </p:nvSpPr>
        <p:spPr/>
        <p:txBody>
          <a:bodyPr/>
          <a:lstStyle/>
          <a:p>
            <a:r>
              <a:rPr lang="en-IN" dirty="0"/>
              <a:t>Introduction to </a:t>
            </a:r>
            <a:r>
              <a:rPr lang="en-IN" dirty="0" err="1"/>
              <a:t>Scipy</a:t>
            </a:r>
            <a:endParaRPr lang="en-US" dirty="0"/>
          </a:p>
        </p:txBody>
      </p:sp>
      <p:sp>
        <p:nvSpPr>
          <p:cNvPr id="3" name="Text Placeholder 2">
            <a:extLst>
              <a:ext uri="{FF2B5EF4-FFF2-40B4-BE49-F238E27FC236}">
                <a16:creationId xmlns:a16="http://schemas.microsoft.com/office/drawing/2014/main" id="{0B1F9C0D-3AB4-A3FD-620B-EB7D5B20BD2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2E8381-8327-2322-751E-F1FD5D1C3A2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44</a:t>
            </a:fld>
            <a:endParaRPr lang="en-IN"/>
          </a:p>
        </p:txBody>
      </p:sp>
    </p:spTree>
    <p:extLst>
      <p:ext uri="{BB962C8B-B14F-4D97-AF65-F5344CB8AC3E}">
        <p14:creationId xmlns:p14="http://schemas.microsoft.com/office/powerpoint/2010/main" val="3276714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10E3E-3EE9-3A65-6648-7587007BBC17}"/>
              </a:ext>
            </a:extLst>
          </p:cNvPr>
          <p:cNvSpPr>
            <a:spLocks noGrp="1"/>
          </p:cNvSpPr>
          <p:nvPr>
            <p:ph type="title"/>
          </p:nvPr>
        </p:nvSpPr>
        <p:spPr/>
        <p:txBody>
          <a:bodyPr/>
          <a:lstStyle/>
          <a:p>
            <a:r>
              <a:rPr lang="en-US" dirty="0"/>
              <a:t>What is SciPy</a:t>
            </a:r>
          </a:p>
        </p:txBody>
      </p:sp>
      <p:sp>
        <p:nvSpPr>
          <p:cNvPr id="3" name="Content Placeholder 2">
            <a:extLst>
              <a:ext uri="{FF2B5EF4-FFF2-40B4-BE49-F238E27FC236}">
                <a16:creationId xmlns:a16="http://schemas.microsoft.com/office/drawing/2014/main" id="{D48E3359-E46C-0A63-E4DB-57B66F23EC28}"/>
              </a:ext>
            </a:extLst>
          </p:cNvPr>
          <p:cNvSpPr>
            <a:spLocks noGrp="1"/>
          </p:cNvSpPr>
          <p:nvPr>
            <p:ph idx="1"/>
          </p:nvPr>
        </p:nvSpPr>
        <p:spPr/>
        <p:txBody>
          <a:bodyPr/>
          <a:lstStyle/>
          <a:p>
            <a:pPr>
              <a:buFont typeface="Wingdings" panose="05000000000000000000" pitchFamily="2" charset="2"/>
              <a:buChar char="q"/>
            </a:pPr>
            <a:r>
              <a:rPr lang="en-US" dirty="0"/>
              <a:t>The SciPy is an open-source scientific library of Python that is distributed under a BSD license. </a:t>
            </a:r>
          </a:p>
          <a:p>
            <a:pPr>
              <a:buFont typeface="Wingdings" panose="05000000000000000000" pitchFamily="2" charset="2"/>
              <a:buChar char="q"/>
            </a:pPr>
            <a:r>
              <a:rPr lang="en-US" dirty="0"/>
              <a:t>It is used to solve the complex scientific and mathematical problems. </a:t>
            </a:r>
          </a:p>
          <a:p>
            <a:pPr>
              <a:buFont typeface="Wingdings" panose="05000000000000000000" pitchFamily="2" charset="2"/>
              <a:buChar char="q"/>
            </a:pPr>
            <a:r>
              <a:rPr lang="en-US" dirty="0"/>
              <a:t>It is built on top of the </a:t>
            </a:r>
            <a:r>
              <a:rPr lang="en-US" dirty="0" err="1"/>
              <a:t>Numpy</a:t>
            </a:r>
            <a:r>
              <a:rPr lang="en-US" dirty="0"/>
              <a:t> extension, which means if we import the SciPy, there is no need to import </a:t>
            </a:r>
            <a:r>
              <a:rPr lang="en-US" dirty="0" err="1"/>
              <a:t>Numpy</a:t>
            </a:r>
            <a:r>
              <a:rPr lang="en-US" dirty="0"/>
              <a:t>. </a:t>
            </a:r>
          </a:p>
          <a:p>
            <a:pPr>
              <a:buFont typeface="Wingdings" panose="05000000000000000000" pitchFamily="2" charset="2"/>
              <a:buChar char="q"/>
            </a:pPr>
            <a:r>
              <a:rPr lang="en-US" dirty="0"/>
              <a:t>The </a:t>
            </a:r>
            <a:r>
              <a:rPr lang="en-US" dirty="0" err="1"/>
              <a:t>Scipy</a:t>
            </a:r>
            <a:r>
              <a:rPr lang="en-US" dirty="0"/>
              <a:t> is pronounced as Sigh pi, and it depends on the </a:t>
            </a:r>
            <a:r>
              <a:rPr lang="en-US" dirty="0" err="1"/>
              <a:t>Numpy</a:t>
            </a:r>
            <a:r>
              <a:rPr lang="en-US" dirty="0"/>
              <a:t>, including the appropriate and fast N-dimension array manipulation.</a:t>
            </a:r>
          </a:p>
          <a:p>
            <a:pPr>
              <a:buFont typeface="Wingdings" panose="05000000000000000000" pitchFamily="2" charset="2"/>
              <a:buChar char="q"/>
            </a:pPr>
            <a:r>
              <a:rPr lang="en-US" dirty="0"/>
              <a:t>The SciPy library supports integration, gradient optimization, special functions, ordinary differential equation solvers, parallel programming tools, and many more. </a:t>
            </a:r>
          </a:p>
          <a:p>
            <a:pPr>
              <a:buFont typeface="Wingdings" panose="05000000000000000000" pitchFamily="2" charset="2"/>
              <a:buChar char="q"/>
            </a:pPr>
            <a:r>
              <a:rPr lang="en-US" dirty="0"/>
              <a:t>The </a:t>
            </a:r>
            <a:r>
              <a:rPr lang="en-US" dirty="0" err="1"/>
              <a:t>scipy</a:t>
            </a:r>
            <a:r>
              <a:rPr lang="en-US" dirty="0"/>
              <a:t> is a data-processing and system-prototyping environment as similar to MATLAB. It is easy to use and provides great flexibility to scientists and engineers.</a:t>
            </a:r>
          </a:p>
        </p:txBody>
      </p:sp>
      <p:sp>
        <p:nvSpPr>
          <p:cNvPr id="4" name="Slide Number Placeholder 3">
            <a:extLst>
              <a:ext uri="{FF2B5EF4-FFF2-40B4-BE49-F238E27FC236}">
                <a16:creationId xmlns:a16="http://schemas.microsoft.com/office/drawing/2014/main" id="{E56A8151-C960-7B36-1D4C-65B3886088F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45</a:t>
            </a:fld>
            <a:endParaRPr lang="en-IN"/>
          </a:p>
        </p:txBody>
      </p:sp>
    </p:spTree>
    <p:extLst>
      <p:ext uri="{BB962C8B-B14F-4D97-AF65-F5344CB8AC3E}">
        <p14:creationId xmlns:p14="http://schemas.microsoft.com/office/powerpoint/2010/main" val="4273888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7BE32-4FDA-EDAD-B53F-EAB938242E8C}"/>
              </a:ext>
            </a:extLst>
          </p:cNvPr>
          <p:cNvSpPr>
            <a:spLocks noGrp="1"/>
          </p:cNvSpPr>
          <p:nvPr>
            <p:ph type="title"/>
          </p:nvPr>
        </p:nvSpPr>
        <p:spPr/>
        <p:txBody>
          <a:bodyPr/>
          <a:lstStyle/>
          <a:p>
            <a:r>
              <a:rPr lang="en-IN" dirty="0"/>
              <a:t>History of </a:t>
            </a:r>
            <a:r>
              <a:rPr lang="en-IN" dirty="0" err="1"/>
              <a:t>Scipy</a:t>
            </a:r>
            <a:endParaRPr lang="en-US" dirty="0"/>
          </a:p>
        </p:txBody>
      </p:sp>
      <p:sp>
        <p:nvSpPr>
          <p:cNvPr id="3" name="Content Placeholder 2">
            <a:extLst>
              <a:ext uri="{FF2B5EF4-FFF2-40B4-BE49-F238E27FC236}">
                <a16:creationId xmlns:a16="http://schemas.microsoft.com/office/drawing/2014/main" id="{B1807429-6B90-C529-CC2F-25187EA661EA}"/>
              </a:ext>
            </a:extLst>
          </p:cNvPr>
          <p:cNvSpPr>
            <a:spLocks noGrp="1"/>
          </p:cNvSpPr>
          <p:nvPr>
            <p:ph idx="1"/>
          </p:nvPr>
        </p:nvSpPr>
        <p:spPr/>
        <p:txBody>
          <a:bodyPr/>
          <a:lstStyle/>
          <a:p>
            <a:pPr>
              <a:buFont typeface="Wingdings" panose="05000000000000000000" pitchFamily="2" charset="2"/>
              <a:buChar char="q"/>
            </a:pPr>
            <a:r>
              <a:rPr lang="en-US" dirty="0"/>
              <a:t>Python was expanded in the 1990s to include an array type for numerical computing called numeric. </a:t>
            </a:r>
          </a:p>
          <a:p>
            <a:pPr>
              <a:buFont typeface="Wingdings" panose="05000000000000000000" pitchFamily="2" charset="2"/>
              <a:buChar char="q"/>
            </a:pPr>
            <a:r>
              <a:rPr lang="en-US" dirty="0"/>
              <a:t>This numeric package was replaced by </a:t>
            </a:r>
            <a:r>
              <a:rPr lang="en-US" dirty="0" err="1"/>
              <a:t>Numpy</a:t>
            </a:r>
            <a:r>
              <a:rPr lang="en-US" dirty="0"/>
              <a:t> (blend of Numeric and </a:t>
            </a:r>
            <a:r>
              <a:rPr lang="en-US" dirty="0" err="1"/>
              <a:t>NumArray</a:t>
            </a:r>
            <a:r>
              <a:rPr lang="en-US" dirty="0"/>
              <a:t>) in 2006. </a:t>
            </a:r>
          </a:p>
          <a:p>
            <a:pPr>
              <a:buFont typeface="Wingdings" panose="05000000000000000000" pitchFamily="2" charset="2"/>
              <a:buChar char="q"/>
            </a:pPr>
            <a:r>
              <a:rPr lang="en-US" dirty="0"/>
              <a:t>There was a growing number of extension module and developers were interested to create a complete environment for scientific and technical computing. Travis Oliphant, Eric Jones, and </a:t>
            </a:r>
            <a:r>
              <a:rPr lang="en-US" dirty="0" err="1"/>
              <a:t>Pearu</a:t>
            </a:r>
            <a:r>
              <a:rPr lang="en-US" dirty="0"/>
              <a:t> Peterson merged code they had written and called the new package SciPy. </a:t>
            </a:r>
          </a:p>
          <a:p>
            <a:pPr>
              <a:buFont typeface="Wingdings" panose="05000000000000000000" pitchFamily="2" charset="2"/>
              <a:buChar char="q"/>
            </a:pPr>
            <a:r>
              <a:rPr lang="en-US" dirty="0"/>
              <a:t>The newly created package provided a standard collection of common numerical operation on the top of </a:t>
            </a:r>
            <a:r>
              <a:rPr lang="en-US" dirty="0" err="1"/>
              <a:t>Numpy</a:t>
            </a:r>
            <a:r>
              <a:rPr lang="en-US" dirty="0"/>
              <a:t>.</a:t>
            </a:r>
          </a:p>
        </p:txBody>
      </p:sp>
      <p:sp>
        <p:nvSpPr>
          <p:cNvPr id="4" name="Slide Number Placeholder 3">
            <a:extLst>
              <a:ext uri="{FF2B5EF4-FFF2-40B4-BE49-F238E27FC236}">
                <a16:creationId xmlns:a16="http://schemas.microsoft.com/office/drawing/2014/main" id="{0B66BBAA-B6A6-0A6F-79F6-AB88ABF3EF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46</a:t>
            </a:fld>
            <a:endParaRPr lang="en-IN"/>
          </a:p>
        </p:txBody>
      </p:sp>
    </p:spTree>
    <p:extLst>
      <p:ext uri="{BB962C8B-B14F-4D97-AF65-F5344CB8AC3E}">
        <p14:creationId xmlns:p14="http://schemas.microsoft.com/office/powerpoint/2010/main" val="3445830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79654-9026-6849-8792-C3DFB08A8768}"/>
              </a:ext>
            </a:extLst>
          </p:cNvPr>
          <p:cNvSpPr>
            <a:spLocks noGrp="1"/>
          </p:cNvSpPr>
          <p:nvPr>
            <p:ph type="title"/>
          </p:nvPr>
        </p:nvSpPr>
        <p:spPr/>
        <p:txBody>
          <a:bodyPr/>
          <a:lstStyle/>
          <a:p>
            <a:r>
              <a:rPr lang="en-US" dirty="0"/>
              <a:t>Why use SciPy?</a:t>
            </a:r>
          </a:p>
        </p:txBody>
      </p:sp>
      <p:sp>
        <p:nvSpPr>
          <p:cNvPr id="3" name="Content Placeholder 2">
            <a:extLst>
              <a:ext uri="{FF2B5EF4-FFF2-40B4-BE49-F238E27FC236}">
                <a16:creationId xmlns:a16="http://schemas.microsoft.com/office/drawing/2014/main" id="{C1333CFF-2CC7-4B2A-E25F-8B5FB91F3970}"/>
              </a:ext>
            </a:extLst>
          </p:cNvPr>
          <p:cNvSpPr>
            <a:spLocks noGrp="1"/>
          </p:cNvSpPr>
          <p:nvPr>
            <p:ph idx="1"/>
          </p:nvPr>
        </p:nvSpPr>
        <p:spPr/>
        <p:txBody>
          <a:bodyPr/>
          <a:lstStyle/>
          <a:p>
            <a:pPr>
              <a:buFont typeface="Wingdings" panose="05000000000000000000" pitchFamily="2" charset="2"/>
              <a:buChar char="q"/>
            </a:pPr>
            <a:r>
              <a:rPr lang="en-US" dirty="0"/>
              <a:t>SciPy contain significant mathematical algorithms that provide easiness to develop sophisticated and dedicated applications. </a:t>
            </a:r>
          </a:p>
          <a:p>
            <a:pPr>
              <a:buFont typeface="Wingdings" panose="05000000000000000000" pitchFamily="2" charset="2"/>
              <a:buChar char="q"/>
            </a:pPr>
            <a:r>
              <a:rPr lang="en-US" dirty="0"/>
              <a:t>Being an open-source library, it has a large community across the world to the development of its additional module, and it is much beneficial for scientific application and data scientists.</a:t>
            </a:r>
          </a:p>
        </p:txBody>
      </p:sp>
      <p:sp>
        <p:nvSpPr>
          <p:cNvPr id="4" name="Slide Number Placeholder 3">
            <a:extLst>
              <a:ext uri="{FF2B5EF4-FFF2-40B4-BE49-F238E27FC236}">
                <a16:creationId xmlns:a16="http://schemas.microsoft.com/office/drawing/2014/main" id="{08AD9DF2-AAA3-2058-445B-7430CCCED8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47</a:t>
            </a:fld>
            <a:endParaRPr lang="en-IN"/>
          </a:p>
        </p:txBody>
      </p:sp>
    </p:spTree>
    <p:extLst>
      <p:ext uri="{BB962C8B-B14F-4D97-AF65-F5344CB8AC3E}">
        <p14:creationId xmlns:p14="http://schemas.microsoft.com/office/powerpoint/2010/main" val="3191944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8799-204B-0127-10F3-9AD66FEDE549}"/>
              </a:ext>
            </a:extLst>
          </p:cNvPr>
          <p:cNvSpPr>
            <a:spLocks noGrp="1"/>
          </p:cNvSpPr>
          <p:nvPr>
            <p:ph type="title"/>
          </p:nvPr>
        </p:nvSpPr>
        <p:spPr/>
        <p:txBody>
          <a:bodyPr/>
          <a:lstStyle/>
          <a:p>
            <a:r>
              <a:rPr lang="en-US" dirty="0" err="1"/>
              <a:t>Numpy</a:t>
            </a:r>
            <a:r>
              <a:rPr lang="en-US" dirty="0"/>
              <a:t> vs. SciPy</a:t>
            </a:r>
          </a:p>
        </p:txBody>
      </p:sp>
      <p:sp>
        <p:nvSpPr>
          <p:cNvPr id="3" name="Content Placeholder 2">
            <a:extLst>
              <a:ext uri="{FF2B5EF4-FFF2-40B4-BE49-F238E27FC236}">
                <a16:creationId xmlns:a16="http://schemas.microsoft.com/office/drawing/2014/main" id="{4233DA18-456F-9421-AF33-D1F6E0BFF948}"/>
              </a:ext>
            </a:extLst>
          </p:cNvPr>
          <p:cNvSpPr>
            <a:spLocks noGrp="1"/>
          </p:cNvSpPr>
          <p:nvPr>
            <p:ph idx="1"/>
          </p:nvPr>
        </p:nvSpPr>
        <p:spPr/>
        <p:txBody>
          <a:bodyPr/>
          <a:lstStyle/>
          <a:p>
            <a:pPr>
              <a:buFont typeface="Wingdings" panose="05000000000000000000" pitchFamily="2" charset="2"/>
              <a:buChar char="q"/>
            </a:pPr>
            <a:r>
              <a:rPr lang="en-US" dirty="0" err="1"/>
              <a:t>Numpy</a:t>
            </a:r>
            <a:r>
              <a:rPr lang="en-US" dirty="0"/>
              <a:t> and SciPy both are used for mathematical and numerical analysis. </a:t>
            </a:r>
            <a:r>
              <a:rPr lang="en-US" dirty="0" err="1"/>
              <a:t>Numpy</a:t>
            </a:r>
            <a:r>
              <a:rPr lang="en-US" dirty="0"/>
              <a:t> is suitable for basic operations such as sorting, indexing and many more because it contains array data, whereas SciPy consists of all the numeric data.</a:t>
            </a:r>
          </a:p>
          <a:p>
            <a:pPr>
              <a:buFont typeface="Wingdings" panose="05000000000000000000" pitchFamily="2" charset="2"/>
              <a:buChar char="q"/>
            </a:pPr>
            <a:endParaRPr lang="en-US" dirty="0"/>
          </a:p>
          <a:p>
            <a:pPr>
              <a:buFont typeface="Wingdings" panose="05000000000000000000" pitchFamily="2" charset="2"/>
              <a:buChar char="q"/>
            </a:pPr>
            <a:r>
              <a:rPr lang="en-US" dirty="0" err="1"/>
              <a:t>Numpy</a:t>
            </a:r>
            <a:r>
              <a:rPr lang="en-US" dirty="0"/>
              <a:t> contains many functions that are used to resolve the linear algebra, Fourier transforms, etc. whereas SciPy library contains full featured version of the linear algebra module as well many other numerical algorithms.</a:t>
            </a:r>
          </a:p>
        </p:txBody>
      </p:sp>
      <p:sp>
        <p:nvSpPr>
          <p:cNvPr id="4" name="Slide Number Placeholder 3">
            <a:extLst>
              <a:ext uri="{FF2B5EF4-FFF2-40B4-BE49-F238E27FC236}">
                <a16:creationId xmlns:a16="http://schemas.microsoft.com/office/drawing/2014/main" id="{392DC75C-B31A-C27D-3FE8-8B94D69ED6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48</a:t>
            </a:fld>
            <a:endParaRPr lang="en-IN"/>
          </a:p>
        </p:txBody>
      </p:sp>
    </p:spTree>
    <p:extLst>
      <p:ext uri="{BB962C8B-B14F-4D97-AF65-F5344CB8AC3E}">
        <p14:creationId xmlns:p14="http://schemas.microsoft.com/office/powerpoint/2010/main" val="398408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FB69-0B76-779D-EEE7-ACCDBCB41FD4}"/>
              </a:ext>
            </a:extLst>
          </p:cNvPr>
          <p:cNvSpPr>
            <a:spLocks noGrp="1"/>
          </p:cNvSpPr>
          <p:nvPr>
            <p:ph type="title"/>
          </p:nvPr>
        </p:nvSpPr>
        <p:spPr/>
        <p:txBody>
          <a:bodyPr/>
          <a:lstStyle/>
          <a:p>
            <a:r>
              <a:rPr lang="en-US" dirty="0"/>
              <a:t>SciPy Sub - Packages</a:t>
            </a:r>
          </a:p>
        </p:txBody>
      </p:sp>
      <p:graphicFrame>
        <p:nvGraphicFramePr>
          <p:cNvPr id="5" name="Content Placeholder 4">
            <a:extLst>
              <a:ext uri="{FF2B5EF4-FFF2-40B4-BE49-F238E27FC236}">
                <a16:creationId xmlns:a16="http://schemas.microsoft.com/office/drawing/2014/main" id="{0D985144-C81A-A88F-59A3-4376A7931E3C}"/>
              </a:ext>
            </a:extLst>
          </p:cNvPr>
          <p:cNvGraphicFramePr>
            <a:graphicFrameLocks noGrp="1"/>
          </p:cNvGraphicFramePr>
          <p:nvPr>
            <p:ph idx="1"/>
            <p:extLst>
              <p:ext uri="{D42A27DB-BD31-4B8C-83A1-F6EECF244321}">
                <p14:modId xmlns:p14="http://schemas.microsoft.com/office/powerpoint/2010/main" val="301497737"/>
              </p:ext>
            </p:extLst>
          </p:nvPr>
        </p:nvGraphicFramePr>
        <p:xfrm>
          <a:off x="1097279" y="1846263"/>
          <a:ext cx="10058400" cy="4306187"/>
        </p:xfrm>
        <a:graphic>
          <a:graphicData uri="http://schemas.openxmlformats.org/drawingml/2006/table">
            <a:tbl>
              <a:tblPr/>
              <a:tblGrid>
                <a:gridCol w="712471">
                  <a:extLst>
                    <a:ext uri="{9D8B030D-6E8A-4147-A177-3AD203B41FA5}">
                      <a16:colId xmlns:a16="http://schemas.microsoft.com/office/drawing/2014/main" val="3362629632"/>
                    </a:ext>
                  </a:extLst>
                </a:gridCol>
                <a:gridCol w="2095500">
                  <a:extLst>
                    <a:ext uri="{9D8B030D-6E8A-4147-A177-3AD203B41FA5}">
                      <a16:colId xmlns:a16="http://schemas.microsoft.com/office/drawing/2014/main" val="2885523121"/>
                    </a:ext>
                  </a:extLst>
                </a:gridCol>
                <a:gridCol w="7250429">
                  <a:extLst>
                    <a:ext uri="{9D8B030D-6E8A-4147-A177-3AD203B41FA5}">
                      <a16:colId xmlns:a16="http://schemas.microsoft.com/office/drawing/2014/main" val="3043032451"/>
                    </a:ext>
                  </a:extLst>
                </a:gridCol>
              </a:tblGrid>
              <a:tr h="222583">
                <a:tc>
                  <a:txBody>
                    <a:bodyPr/>
                    <a:lstStyle/>
                    <a:p>
                      <a:pPr algn="l" fontAlgn="t"/>
                      <a:r>
                        <a:rPr lang="en-US" sz="1800">
                          <a:solidFill>
                            <a:srgbClr val="000000"/>
                          </a:solidFill>
                          <a:effectLst/>
                          <a:latin typeface="Garamond" panose="02020404030301010803" pitchFamily="18" charset="0"/>
                        </a:rPr>
                        <a:t>Sr.</a:t>
                      </a:r>
                    </a:p>
                  </a:txBody>
                  <a:tcPr marL="17389" marR="17389" marT="17389" marB="17389">
                    <a:lnL w="6350" cap="flat" cmpd="sng" algn="ctr">
                      <a:solidFill>
                        <a:srgbClr val="50ABEC"/>
                      </a:solidFill>
                      <a:prstDash val="solid"/>
                      <a:round/>
                      <a:headEnd type="none" w="med" len="med"/>
                      <a:tailEnd type="none" w="med" len="med"/>
                    </a:lnL>
                    <a:lnR w="6350" cap="flat" cmpd="sng" algn="ctr">
                      <a:solidFill>
                        <a:srgbClr val="50ABEC"/>
                      </a:solidFill>
                      <a:prstDash val="solid"/>
                      <a:round/>
                      <a:headEnd type="none" w="med" len="med"/>
                      <a:tailEnd type="none" w="med" len="med"/>
                    </a:lnR>
                    <a:lnT w="6350" cap="flat" cmpd="sng" algn="ctr">
                      <a:solidFill>
                        <a:srgbClr val="50ABEC"/>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a:solidFill>
                            <a:srgbClr val="000000"/>
                          </a:solidFill>
                          <a:effectLst/>
                          <a:latin typeface="Garamond" panose="02020404030301010803" pitchFamily="18" charset="0"/>
                        </a:rPr>
                        <a:t>Sub-Package</a:t>
                      </a:r>
                    </a:p>
                  </a:txBody>
                  <a:tcPr marL="17389" marR="17389" marT="17389" marB="17389">
                    <a:lnL w="6350" cap="flat" cmpd="sng" algn="ctr">
                      <a:solidFill>
                        <a:srgbClr val="50ABEC"/>
                      </a:solidFill>
                      <a:prstDash val="solid"/>
                      <a:round/>
                      <a:headEnd type="none" w="med" len="med"/>
                      <a:tailEnd type="none" w="med" len="med"/>
                    </a:lnL>
                    <a:lnR w="6350" cap="flat" cmpd="sng" algn="ctr">
                      <a:solidFill>
                        <a:srgbClr val="50ABEC"/>
                      </a:solidFill>
                      <a:prstDash val="solid"/>
                      <a:round/>
                      <a:headEnd type="none" w="med" len="med"/>
                      <a:tailEnd type="none" w="med" len="med"/>
                    </a:lnR>
                    <a:lnT w="6350" cap="flat" cmpd="sng" algn="ctr">
                      <a:solidFill>
                        <a:srgbClr val="50ABEC"/>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a:solidFill>
                            <a:srgbClr val="000000"/>
                          </a:solidFill>
                          <a:effectLst/>
                          <a:latin typeface="Garamond" panose="02020404030301010803" pitchFamily="18" charset="0"/>
                        </a:rPr>
                        <a:t>Description</a:t>
                      </a:r>
                    </a:p>
                  </a:txBody>
                  <a:tcPr marL="17389" marR="17389" marT="17389" marB="17389">
                    <a:lnL w="6350" cap="flat" cmpd="sng" algn="ctr">
                      <a:solidFill>
                        <a:srgbClr val="50ABEC"/>
                      </a:solidFill>
                      <a:prstDash val="solid"/>
                      <a:round/>
                      <a:headEnd type="none" w="med" len="med"/>
                      <a:tailEnd type="none" w="med" len="med"/>
                    </a:lnL>
                    <a:lnR w="6350" cap="flat" cmpd="sng" algn="ctr">
                      <a:solidFill>
                        <a:srgbClr val="50ABEC"/>
                      </a:solidFill>
                      <a:prstDash val="solid"/>
                      <a:round/>
                      <a:headEnd type="none" w="med" len="med"/>
                      <a:tailEnd type="none" w="med" len="med"/>
                    </a:lnR>
                    <a:lnT w="6350" cap="flat" cmpd="sng" algn="ctr">
                      <a:solidFill>
                        <a:srgbClr val="50ABEC"/>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591071535"/>
                  </a:ext>
                </a:extLst>
              </a:tr>
              <a:tr h="586599">
                <a:tc>
                  <a:txBody>
                    <a:bodyPr/>
                    <a:lstStyle/>
                    <a:p>
                      <a:pPr algn="just" fontAlgn="t"/>
                      <a:r>
                        <a:rPr lang="en-US" sz="1800" b="1">
                          <a:solidFill>
                            <a:srgbClr val="333333"/>
                          </a:solidFill>
                          <a:effectLst/>
                          <a:latin typeface="Garamond" panose="02020404030301010803" pitchFamily="18" charset="0"/>
                        </a:rPr>
                        <a:t>1.</a:t>
                      </a:r>
                      <a:endParaRPr lang="en-US" sz="180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err="1">
                          <a:solidFill>
                            <a:srgbClr val="333333"/>
                          </a:solidFill>
                          <a:effectLst/>
                          <a:latin typeface="Garamond" panose="02020404030301010803" pitchFamily="18" charset="0"/>
                        </a:rPr>
                        <a:t>scipy.cluster</a:t>
                      </a:r>
                      <a:endParaRPr lang="en-US" sz="1800" dirty="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Cluster algorithms are used to vector quantization/ Kmeans.</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085247317"/>
                  </a:ext>
                </a:extLst>
              </a:tr>
              <a:tr h="586599">
                <a:tc>
                  <a:txBody>
                    <a:bodyPr/>
                    <a:lstStyle/>
                    <a:p>
                      <a:pPr algn="just" fontAlgn="t"/>
                      <a:r>
                        <a:rPr lang="en-US" sz="1800" b="1">
                          <a:solidFill>
                            <a:srgbClr val="333333"/>
                          </a:solidFill>
                          <a:effectLst/>
                          <a:latin typeface="Garamond" panose="02020404030301010803" pitchFamily="18" charset="0"/>
                        </a:rPr>
                        <a:t>2.</a:t>
                      </a:r>
                      <a:endParaRPr lang="en-US" sz="180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err="1">
                          <a:solidFill>
                            <a:srgbClr val="333333"/>
                          </a:solidFill>
                          <a:effectLst/>
                          <a:latin typeface="Garamond" panose="02020404030301010803" pitchFamily="18" charset="0"/>
                        </a:rPr>
                        <a:t>scipy.constants</a:t>
                      </a:r>
                      <a:endParaRPr lang="en-US" sz="1800" dirty="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It represents physical and mathematical constants.</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215836330"/>
                  </a:ext>
                </a:extLst>
              </a:tr>
              <a:tr h="398795">
                <a:tc>
                  <a:txBody>
                    <a:bodyPr/>
                    <a:lstStyle/>
                    <a:p>
                      <a:pPr algn="just" fontAlgn="t"/>
                      <a:r>
                        <a:rPr lang="en-US" sz="1800" b="1">
                          <a:solidFill>
                            <a:srgbClr val="333333"/>
                          </a:solidFill>
                          <a:effectLst/>
                          <a:latin typeface="Garamond" panose="02020404030301010803" pitchFamily="18" charset="0"/>
                        </a:rPr>
                        <a:t>3.</a:t>
                      </a:r>
                      <a:endParaRPr lang="en-US" sz="180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scipy.fftpack</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It is used for </a:t>
                      </a:r>
                      <a:r>
                        <a:rPr lang="en-US" sz="1800" b="1">
                          <a:solidFill>
                            <a:srgbClr val="333333"/>
                          </a:solidFill>
                          <a:effectLst/>
                          <a:latin typeface="Garamond" panose="02020404030301010803" pitchFamily="18" charset="0"/>
                        </a:rPr>
                        <a:t>Fourier transform</a:t>
                      </a:r>
                      <a:r>
                        <a:rPr lang="en-US" sz="1800">
                          <a:solidFill>
                            <a:srgbClr val="333333"/>
                          </a:solidFill>
                          <a:effectLst/>
                          <a:latin typeface="Garamond" panose="02020404030301010803" pitchFamily="18" charset="0"/>
                        </a:rPr>
                        <a:t>.</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74955688"/>
                  </a:ext>
                </a:extLst>
              </a:tr>
              <a:tr h="210990">
                <a:tc>
                  <a:txBody>
                    <a:bodyPr/>
                    <a:lstStyle/>
                    <a:p>
                      <a:pPr algn="just" fontAlgn="t"/>
                      <a:r>
                        <a:rPr lang="en-US" sz="1800" b="1">
                          <a:solidFill>
                            <a:srgbClr val="333333"/>
                          </a:solidFill>
                          <a:effectLst/>
                          <a:latin typeface="Garamond" panose="02020404030301010803" pitchFamily="18" charset="0"/>
                        </a:rPr>
                        <a:t>4.</a:t>
                      </a:r>
                      <a:endParaRPr lang="en-US" sz="180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scipy.integrate</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Integration routines</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098193590"/>
                  </a:ext>
                </a:extLst>
              </a:tr>
              <a:tr h="210990">
                <a:tc>
                  <a:txBody>
                    <a:bodyPr/>
                    <a:lstStyle/>
                    <a:p>
                      <a:pPr algn="just" fontAlgn="t"/>
                      <a:r>
                        <a:rPr lang="en-US" sz="1800" b="1">
                          <a:solidFill>
                            <a:srgbClr val="333333"/>
                          </a:solidFill>
                          <a:effectLst/>
                          <a:latin typeface="Garamond" panose="02020404030301010803" pitchFamily="18" charset="0"/>
                        </a:rPr>
                        <a:t>5.</a:t>
                      </a:r>
                      <a:endParaRPr lang="en-US" sz="180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scipy.interpolation</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Interpolation</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60395951"/>
                  </a:ext>
                </a:extLst>
              </a:tr>
              <a:tr h="336193">
                <a:tc>
                  <a:txBody>
                    <a:bodyPr/>
                    <a:lstStyle/>
                    <a:p>
                      <a:pPr algn="just" fontAlgn="t"/>
                      <a:r>
                        <a:rPr lang="en-US" sz="1800" b="1">
                          <a:solidFill>
                            <a:srgbClr val="333333"/>
                          </a:solidFill>
                          <a:effectLst/>
                          <a:latin typeface="Garamond" panose="02020404030301010803" pitchFamily="18" charset="0"/>
                        </a:rPr>
                        <a:t>6.</a:t>
                      </a:r>
                      <a:endParaRPr lang="en-US" sz="180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scipy.linalg</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It is used for linear algebra routine.</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81065728"/>
                  </a:ext>
                </a:extLst>
              </a:tr>
              <a:tr h="398795">
                <a:tc>
                  <a:txBody>
                    <a:bodyPr/>
                    <a:lstStyle/>
                    <a:p>
                      <a:pPr algn="just" fontAlgn="t"/>
                      <a:r>
                        <a:rPr lang="en-US" sz="1800" b="1">
                          <a:solidFill>
                            <a:srgbClr val="333333"/>
                          </a:solidFill>
                          <a:effectLst/>
                          <a:latin typeface="Garamond" panose="02020404030301010803" pitchFamily="18" charset="0"/>
                        </a:rPr>
                        <a:t>7.</a:t>
                      </a:r>
                      <a:endParaRPr lang="en-US" sz="180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scipy.io</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It is used for data input and output.</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982487843"/>
                  </a:ext>
                </a:extLst>
              </a:tr>
              <a:tr h="398795">
                <a:tc>
                  <a:txBody>
                    <a:bodyPr/>
                    <a:lstStyle/>
                    <a:p>
                      <a:pPr algn="just" fontAlgn="t"/>
                      <a:r>
                        <a:rPr lang="en-US" sz="1800" b="1">
                          <a:solidFill>
                            <a:srgbClr val="333333"/>
                          </a:solidFill>
                          <a:effectLst/>
                          <a:latin typeface="Garamond" panose="02020404030301010803" pitchFamily="18" charset="0"/>
                        </a:rPr>
                        <a:t>8.</a:t>
                      </a:r>
                      <a:endParaRPr lang="en-US" sz="180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scipy.ndimage</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It is used for the n-dimension image.</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27662135"/>
                  </a:ext>
                </a:extLst>
              </a:tr>
              <a:tr h="398795">
                <a:tc>
                  <a:txBody>
                    <a:bodyPr/>
                    <a:lstStyle/>
                    <a:p>
                      <a:pPr algn="just" fontAlgn="t"/>
                      <a:r>
                        <a:rPr lang="en-US" sz="1800" b="1">
                          <a:solidFill>
                            <a:srgbClr val="333333"/>
                          </a:solidFill>
                          <a:effectLst/>
                          <a:latin typeface="Garamond" panose="02020404030301010803" pitchFamily="18" charset="0"/>
                        </a:rPr>
                        <a:t>9.</a:t>
                      </a:r>
                      <a:endParaRPr lang="en-US" sz="180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scipy.odr</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Orthogonal distance regression.</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12261260"/>
                  </a:ext>
                </a:extLst>
              </a:tr>
              <a:tr h="273592">
                <a:tc>
                  <a:txBody>
                    <a:bodyPr/>
                    <a:lstStyle/>
                    <a:p>
                      <a:pPr algn="just" fontAlgn="t"/>
                      <a:r>
                        <a:rPr lang="en-US" sz="1800" b="1">
                          <a:solidFill>
                            <a:srgbClr val="333333"/>
                          </a:solidFill>
                          <a:effectLst/>
                          <a:latin typeface="Garamond" panose="02020404030301010803" pitchFamily="18" charset="0"/>
                        </a:rPr>
                        <a:t>10.</a:t>
                      </a:r>
                      <a:endParaRPr lang="en-US" sz="1800">
                        <a:solidFill>
                          <a:srgbClr val="333333"/>
                        </a:solidFill>
                        <a:effectLst/>
                        <a:latin typeface="Garamond" panose="02020404030301010803" pitchFamily="18" charset="0"/>
                      </a:endParaRP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scipy.optimize</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Garamond" panose="02020404030301010803" pitchFamily="18" charset="0"/>
                        </a:rPr>
                        <a:t>It is used for optimization.</a:t>
                      </a:r>
                    </a:p>
                  </a:txBody>
                  <a:tcPr marL="11593" marR="11593" marT="11593" marB="11593">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69200240"/>
                  </a:ext>
                </a:extLst>
              </a:tr>
            </a:tbl>
          </a:graphicData>
        </a:graphic>
      </p:graphicFrame>
      <p:sp>
        <p:nvSpPr>
          <p:cNvPr id="4" name="Slide Number Placeholder 3">
            <a:extLst>
              <a:ext uri="{FF2B5EF4-FFF2-40B4-BE49-F238E27FC236}">
                <a16:creationId xmlns:a16="http://schemas.microsoft.com/office/drawing/2014/main" id="{6C98087B-7593-2F45-FEA5-BA621CFEC4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49</a:t>
            </a:fld>
            <a:endParaRPr lang="en-IN"/>
          </a:p>
        </p:txBody>
      </p:sp>
    </p:spTree>
    <p:extLst>
      <p:ext uri="{BB962C8B-B14F-4D97-AF65-F5344CB8AC3E}">
        <p14:creationId xmlns:p14="http://schemas.microsoft.com/office/powerpoint/2010/main" val="2223036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3600"/>
              <a:buFont typeface="Calibri"/>
              <a:buNone/>
            </a:pPr>
            <a:r>
              <a:rPr lang="en-IN" dirty="0"/>
              <a:t>What is the need of </a:t>
            </a:r>
            <a:r>
              <a:rPr lang="en-IN" dirty="0" err="1"/>
              <a:t>Numpy</a:t>
            </a:r>
            <a:r>
              <a:rPr lang="en-IN" dirty="0"/>
              <a:t>?</a:t>
            </a:r>
            <a:endParaRPr dirty="0"/>
          </a:p>
        </p:txBody>
      </p:sp>
      <p:sp>
        <p:nvSpPr>
          <p:cNvPr id="103" name="Google Shape;103;p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F3864"/>
              </a:buClr>
              <a:buSzPts val="2800"/>
              <a:buChar char="•"/>
            </a:pPr>
            <a:r>
              <a:rPr lang="en-IN" sz="2800">
                <a:solidFill>
                  <a:srgbClr val="1F3864"/>
                </a:solidFill>
              </a:rPr>
              <a:t>List is powerful, collection of values</a:t>
            </a:r>
            <a:endParaRPr/>
          </a:p>
          <a:p>
            <a:pPr marL="228600" lvl="0" indent="-228600" algn="l" rtl="0">
              <a:lnSpc>
                <a:spcPct val="90000"/>
              </a:lnSpc>
              <a:spcBef>
                <a:spcPts val="1000"/>
              </a:spcBef>
              <a:spcAft>
                <a:spcPts val="0"/>
              </a:spcAft>
              <a:buClr>
                <a:srgbClr val="1F3864"/>
              </a:buClr>
              <a:buSzPts val="2800"/>
              <a:buChar char="•"/>
            </a:pPr>
            <a:r>
              <a:rPr lang="en-IN" sz="2800">
                <a:solidFill>
                  <a:srgbClr val="1F3864"/>
                </a:solidFill>
              </a:rPr>
              <a:t>Hold different types and you can change, add or remove elements from the list</a:t>
            </a:r>
            <a:endParaRPr/>
          </a:p>
          <a:p>
            <a:pPr marL="228600" lvl="0" indent="-228600" algn="l" rtl="0">
              <a:lnSpc>
                <a:spcPct val="90000"/>
              </a:lnSpc>
              <a:spcBef>
                <a:spcPts val="1000"/>
              </a:spcBef>
              <a:spcAft>
                <a:spcPts val="0"/>
              </a:spcAft>
              <a:buClr>
                <a:srgbClr val="1F3864"/>
              </a:buClr>
              <a:buSzPts val="2800"/>
              <a:buChar char="•"/>
            </a:pPr>
            <a:r>
              <a:rPr lang="en-IN" sz="2800">
                <a:solidFill>
                  <a:srgbClr val="1F3864"/>
                </a:solidFill>
              </a:rPr>
              <a:t>But for data scientist you need to apply operations on entire array</a:t>
            </a:r>
            <a:endParaRPr/>
          </a:p>
          <a:p>
            <a:pPr marL="685800" lvl="1" indent="-228600" algn="l" rtl="0">
              <a:lnSpc>
                <a:spcPct val="90000"/>
              </a:lnSpc>
              <a:spcBef>
                <a:spcPts val="500"/>
              </a:spcBef>
              <a:spcAft>
                <a:spcPts val="0"/>
              </a:spcAft>
              <a:buClr>
                <a:srgbClr val="1F3864"/>
              </a:buClr>
              <a:buSzPts val="2400"/>
              <a:buChar char="•"/>
            </a:pPr>
            <a:r>
              <a:rPr lang="en-IN">
                <a:solidFill>
                  <a:srgbClr val="1F3864"/>
                </a:solidFill>
              </a:rPr>
              <a:t>Mathematical operations on entire collection of data set/list/arrays</a:t>
            </a:r>
            <a:endParaRPr/>
          </a:p>
          <a:p>
            <a:pPr marL="685800" lvl="1" indent="-228600" algn="l" rtl="0">
              <a:lnSpc>
                <a:spcPct val="90000"/>
              </a:lnSpc>
              <a:spcBef>
                <a:spcPts val="500"/>
              </a:spcBef>
              <a:spcAft>
                <a:spcPts val="0"/>
              </a:spcAft>
              <a:buClr>
                <a:srgbClr val="1F3864"/>
              </a:buClr>
              <a:buSzPts val="2400"/>
              <a:buChar char="•"/>
            </a:pPr>
            <a:r>
              <a:rPr lang="en-IN">
                <a:solidFill>
                  <a:srgbClr val="1F3864"/>
                </a:solidFill>
              </a:rPr>
              <a:t>Speed Solution is numpy (numerical python): you can perform operations on entire arrays.</a:t>
            </a:r>
            <a:endParaRPr/>
          </a:p>
        </p:txBody>
      </p:sp>
      <p:sp>
        <p:nvSpPr>
          <p:cNvPr id="104" name="Google Shape;104;p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CDC6E-4584-FEAD-E717-56B9BA3CDA3C}"/>
              </a:ext>
            </a:extLst>
          </p:cNvPr>
          <p:cNvSpPr>
            <a:spLocks noGrp="1"/>
          </p:cNvSpPr>
          <p:nvPr>
            <p:ph type="title"/>
          </p:nvPr>
        </p:nvSpPr>
        <p:spPr/>
        <p:txBody>
          <a:bodyPr/>
          <a:lstStyle/>
          <a:p>
            <a:r>
              <a:rPr lang="en-US" dirty="0"/>
              <a:t>SciPy Sub - Packages</a:t>
            </a:r>
          </a:p>
        </p:txBody>
      </p:sp>
      <p:graphicFrame>
        <p:nvGraphicFramePr>
          <p:cNvPr id="5" name="Content Placeholder 4">
            <a:extLst>
              <a:ext uri="{FF2B5EF4-FFF2-40B4-BE49-F238E27FC236}">
                <a16:creationId xmlns:a16="http://schemas.microsoft.com/office/drawing/2014/main" id="{2AF5E955-A3A6-B492-4BCC-F53D444390AF}"/>
              </a:ext>
            </a:extLst>
          </p:cNvPr>
          <p:cNvGraphicFramePr>
            <a:graphicFrameLocks noGrp="1"/>
          </p:cNvGraphicFramePr>
          <p:nvPr>
            <p:ph idx="1"/>
            <p:extLst>
              <p:ext uri="{D42A27DB-BD31-4B8C-83A1-F6EECF244321}">
                <p14:modId xmlns:p14="http://schemas.microsoft.com/office/powerpoint/2010/main" val="2499341665"/>
              </p:ext>
            </p:extLst>
          </p:nvPr>
        </p:nvGraphicFramePr>
        <p:xfrm>
          <a:off x="1097281" y="1846263"/>
          <a:ext cx="10058400" cy="4022725"/>
        </p:xfrm>
        <a:graphic>
          <a:graphicData uri="http://schemas.openxmlformats.org/drawingml/2006/table">
            <a:tbl>
              <a:tblPr/>
              <a:tblGrid>
                <a:gridCol w="779144">
                  <a:extLst>
                    <a:ext uri="{9D8B030D-6E8A-4147-A177-3AD203B41FA5}">
                      <a16:colId xmlns:a16="http://schemas.microsoft.com/office/drawing/2014/main" val="342592350"/>
                    </a:ext>
                  </a:extLst>
                </a:gridCol>
                <a:gridCol w="1857375">
                  <a:extLst>
                    <a:ext uri="{9D8B030D-6E8A-4147-A177-3AD203B41FA5}">
                      <a16:colId xmlns:a16="http://schemas.microsoft.com/office/drawing/2014/main" val="3242996250"/>
                    </a:ext>
                  </a:extLst>
                </a:gridCol>
                <a:gridCol w="7421881">
                  <a:extLst>
                    <a:ext uri="{9D8B030D-6E8A-4147-A177-3AD203B41FA5}">
                      <a16:colId xmlns:a16="http://schemas.microsoft.com/office/drawing/2014/main" val="127535475"/>
                    </a:ext>
                  </a:extLst>
                </a:gridCol>
              </a:tblGrid>
              <a:tr h="765479">
                <a:tc>
                  <a:txBody>
                    <a:bodyPr/>
                    <a:lstStyle/>
                    <a:p>
                      <a:pPr algn="just" fontAlgn="t"/>
                      <a:r>
                        <a:rPr lang="en-US" sz="1800" b="1">
                          <a:solidFill>
                            <a:srgbClr val="333333"/>
                          </a:solidFill>
                          <a:effectLst/>
                          <a:latin typeface="Garamond" panose="02020404030301010803" pitchFamily="18" charset="0"/>
                        </a:rPr>
                        <a:t>11.</a:t>
                      </a:r>
                      <a:endParaRPr lang="en-US" sz="1800">
                        <a:solidFill>
                          <a:srgbClr val="333333"/>
                        </a:solidFill>
                        <a:effectLst/>
                        <a:latin typeface="Garamond" panose="02020404030301010803" pitchFamily="18" charset="0"/>
                      </a:endParaRP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scipy.signal</a:t>
                      </a: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It is used in signal processing.</a:t>
                      </a: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96558016"/>
                  </a:ext>
                </a:extLst>
              </a:tr>
              <a:tr h="1050554">
                <a:tc>
                  <a:txBody>
                    <a:bodyPr/>
                    <a:lstStyle/>
                    <a:p>
                      <a:pPr algn="just" fontAlgn="t"/>
                      <a:r>
                        <a:rPr lang="en-US" sz="1800" b="1">
                          <a:solidFill>
                            <a:srgbClr val="333333"/>
                          </a:solidFill>
                          <a:effectLst/>
                          <a:latin typeface="Garamond" panose="02020404030301010803" pitchFamily="18" charset="0"/>
                        </a:rPr>
                        <a:t>12.</a:t>
                      </a:r>
                      <a:endParaRPr lang="en-US" sz="1800">
                        <a:solidFill>
                          <a:srgbClr val="333333"/>
                        </a:solidFill>
                        <a:effectLst/>
                        <a:latin typeface="Garamond" panose="02020404030301010803" pitchFamily="18" charset="0"/>
                      </a:endParaRP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scipy.sparse</a:t>
                      </a: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Sparse matrices and associated routines.</a:t>
                      </a: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674828996"/>
                  </a:ext>
                </a:extLst>
              </a:tr>
              <a:tr h="908017">
                <a:tc>
                  <a:txBody>
                    <a:bodyPr/>
                    <a:lstStyle/>
                    <a:p>
                      <a:pPr algn="just" fontAlgn="t"/>
                      <a:r>
                        <a:rPr lang="en-US" sz="1800" b="1">
                          <a:solidFill>
                            <a:srgbClr val="333333"/>
                          </a:solidFill>
                          <a:effectLst/>
                          <a:latin typeface="Garamond" panose="02020404030301010803" pitchFamily="18" charset="0"/>
                        </a:rPr>
                        <a:t>13.</a:t>
                      </a:r>
                      <a:endParaRPr lang="en-US" sz="1800">
                        <a:solidFill>
                          <a:srgbClr val="333333"/>
                        </a:solidFill>
                        <a:effectLst/>
                        <a:latin typeface="Garamond" panose="02020404030301010803" pitchFamily="18" charset="0"/>
                      </a:endParaRP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err="1">
                          <a:solidFill>
                            <a:srgbClr val="333333"/>
                          </a:solidFill>
                          <a:effectLst/>
                          <a:latin typeface="Garamond" panose="02020404030301010803" pitchFamily="18" charset="0"/>
                        </a:rPr>
                        <a:t>scipy.spatial</a:t>
                      </a:r>
                      <a:endParaRPr lang="en-US" sz="1800" dirty="0">
                        <a:solidFill>
                          <a:srgbClr val="333333"/>
                        </a:solidFill>
                        <a:effectLst/>
                        <a:latin typeface="Garamond" panose="02020404030301010803" pitchFamily="18" charset="0"/>
                      </a:endParaRP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Spatial data structures and algorithms.</a:t>
                      </a: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95573921"/>
                  </a:ext>
                </a:extLst>
              </a:tr>
              <a:tr h="480404">
                <a:tc>
                  <a:txBody>
                    <a:bodyPr/>
                    <a:lstStyle/>
                    <a:p>
                      <a:pPr algn="just" fontAlgn="t"/>
                      <a:r>
                        <a:rPr lang="en-US" sz="1800" b="1">
                          <a:solidFill>
                            <a:srgbClr val="333333"/>
                          </a:solidFill>
                          <a:effectLst/>
                          <a:latin typeface="Garamond" panose="02020404030301010803" pitchFamily="18" charset="0"/>
                        </a:rPr>
                        <a:t>14.</a:t>
                      </a:r>
                      <a:endParaRPr lang="en-US" sz="1800">
                        <a:solidFill>
                          <a:srgbClr val="333333"/>
                        </a:solidFill>
                        <a:effectLst/>
                        <a:latin typeface="Garamond" panose="02020404030301010803" pitchFamily="18" charset="0"/>
                      </a:endParaRP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scipy.special</a:t>
                      </a: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Special Function.</a:t>
                      </a: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67327272"/>
                  </a:ext>
                </a:extLst>
              </a:tr>
              <a:tr h="337867">
                <a:tc>
                  <a:txBody>
                    <a:bodyPr/>
                    <a:lstStyle/>
                    <a:p>
                      <a:pPr algn="just" fontAlgn="t"/>
                      <a:r>
                        <a:rPr lang="en-US" sz="1800" b="1">
                          <a:solidFill>
                            <a:srgbClr val="333333"/>
                          </a:solidFill>
                          <a:effectLst/>
                          <a:latin typeface="Garamond" panose="02020404030301010803" pitchFamily="18" charset="0"/>
                        </a:rPr>
                        <a:t>15.</a:t>
                      </a:r>
                      <a:endParaRPr lang="en-US" sz="1800">
                        <a:solidFill>
                          <a:srgbClr val="333333"/>
                        </a:solidFill>
                        <a:effectLst/>
                        <a:latin typeface="Garamond" panose="02020404030301010803" pitchFamily="18" charset="0"/>
                      </a:endParaRP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scipy.stats</a:t>
                      </a: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Statistics.</a:t>
                      </a: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113675378"/>
                  </a:ext>
                </a:extLst>
              </a:tr>
              <a:tr h="480404">
                <a:tc>
                  <a:txBody>
                    <a:bodyPr/>
                    <a:lstStyle/>
                    <a:p>
                      <a:pPr algn="just" fontAlgn="t"/>
                      <a:r>
                        <a:rPr lang="en-US" sz="1800" b="1">
                          <a:solidFill>
                            <a:srgbClr val="333333"/>
                          </a:solidFill>
                          <a:effectLst/>
                          <a:latin typeface="Garamond" panose="02020404030301010803" pitchFamily="18" charset="0"/>
                        </a:rPr>
                        <a:t>16.</a:t>
                      </a:r>
                      <a:endParaRPr lang="en-US" sz="1800">
                        <a:solidFill>
                          <a:srgbClr val="333333"/>
                        </a:solidFill>
                        <a:effectLst/>
                        <a:latin typeface="Garamond" panose="02020404030301010803" pitchFamily="18" charset="0"/>
                      </a:endParaRP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scipy.weaves</a:t>
                      </a: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Garamond" panose="02020404030301010803" pitchFamily="18" charset="0"/>
                        </a:rPr>
                        <a:t>It is a tool for writing.</a:t>
                      </a:r>
                    </a:p>
                  </a:txBody>
                  <a:tcPr marL="26396" marR="26396" marT="26396" marB="2639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079548526"/>
                  </a:ext>
                </a:extLst>
              </a:tr>
            </a:tbl>
          </a:graphicData>
        </a:graphic>
      </p:graphicFrame>
      <p:sp>
        <p:nvSpPr>
          <p:cNvPr id="4" name="Slide Number Placeholder 3">
            <a:extLst>
              <a:ext uri="{FF2B5EF4-FFF2-40B4-BE49-F238E27FC236}">
                <a16:creationId xmlns:a16="http://schemas.microsoft.com/office/drawing/2014/main" id="{7734AB4D-6A90-5B4E-A9A3-70353B1C93E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50</a:t>
            </a:fld>
            <a:endParaRPr lang="en-IN"/>
          </a:p>
        </p:txBody>
      </p:sp>
    </p:spTree>
    <p:extLst>
      <p:ext uri="{BB962C8B-B14F-4D97-AF65-F5344CB8AC3E}">
        <p14:creationId xmlns:p14="http://schemas.microsoft.com/office/powerpoint/2010/main" val="1635252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AA59-5567-EE72-C604-DE1C0FD8D8AB}"/>
              </a:ext>
            </a:extLst>
          </p:cNvPr>
          <p:cNvSpPr>
            <a:spLocks noGrp="1"/>
          </p:cNvSpPr>
          <p:nvPr>
            <p:ph type="title"/>
          </p:nvPr>
        </p:nvSpPr>
        <p:spPr/>
        <p:txBody>
          <a:bodyPr/>
          <a:lstStyle/>
          <a:p>
            <a:r>
              <a:rPr lang="en-US" dirty="0"/>
              <a:t>SciPy Cluster</a:t>
            </a:r>
          </a:p>
        </p:txBody>
      </p:sp>
      <p:sp>
        <p:nvSpPr>
          <p:cNvPr id="3" name="Content Placeholder 2">
            <a:extLst>
              <a:ext uri="{FF2B5EF4-FFF2-40B4-BE49-F238E27FC236}">
                <a16:creationId xmlns:a16="http://schemas.microsoft.com/office/drawing/2014/main" id="{12CC3F9F-2907-3D17-31D8-433807AF0DFC}"/>
              </a:ext>
            </a:extLst>
          </p:cNvPr>
          <p:cNvSpPr>
            <a:spLocks noGrp="1"/>
          </p:cNvSpPr>
          <p:nvPr>
            <p:ph idx="1"/>
          </p:nvPr>
        </p:nvSpPr>
        <p:spPr/>
        <p:txBody>
          <a:bodyPr/>
          <a:lstStyle/>
          <a:p>
            <a:pPr>
              <a:buFont typeface="Wingdings" panose="05000000000000000000" pitchFamily="2" charset="2"/>
              <a:buChar char="q"/>
            </a:pPr>
            <a:r>
              <a:rPr lang="en-US" dirty="0"/>
              <a:t>Clustering is the procedure of dividing the datasets into groups consisting of similar data-points.</a:t>
            </a:r>
          </a:p>
          <a:p>
            <a:pPr>
              <a:buFont typeface="Wingdings" panose="05000000000000000000" pitchFamily="2" charset="2"/>
              <a:buChar char="q"/>
            </a:pPr>
            <a:r>
              <a:rPr lang="en-US" dirty="0"/>
              <a:t>For example, the Items are arranged in the shopping mall. </a:t>
            </a:r>
          </a:p>
          <a:p>
            <a:pPr>
              <a:buFont typeface="Wingdings" panose="05000000000000000000" pitchFamily="2" charset="2"/>
              <a:buChar char="q"/>
            </a:pPr>
            <a:r>
              <a:rPr lang="en-US" dirty="0"/>
              <a:t>Data Points are in the same group must be identical as possible and should be different from the other groups. </a:t>
            </a:r>
          </a:p>
          <a:p>
            <a:pPr>
              <a:buFont typeface="Wingdings" panose="05000000000000000000" pitchFamily="2" charset="2"/>
              <a:buChar char="q"/>
            </a:pPr>
            <a:r>
              <a:rPr lang="en-US" dirty="0"/>
              <a:t>There are two types of the cluster, which are:</a:t>
            </a:r>
          </a:p>
          <a:p>
            <a:pPr lvl="1"/>
            <a:r>
              <a:rPr lang="en-US" dirty="0"/>
              <a:t>Central</a:t>
            </a:r>
          </a:p>
          <a:p>
            <a:pPr lvl="1"/>
            <a:r>
              <a:rPr lang="en-US" dirty="0"/>
              <a:t>Hierarchy</a:t>
            </a:r>
          </a:p>
        </p:txBody>
      </p:sp>
      <p:sp>
        <p:nvSpPr>
          <p:cNvPr id="4" name="Slide Number Placeholder 3">
            <a:extLst>
              <a:ext uri="{FF2B5EF4-FFF2-40B4-BE49-F238E27FC236}">
                <a16:creationId xmlns:a16="http://schemas.microsoft.com/office/drawing/2014/main" id="{1FDD266D-5559-5736-9C49-B6CA6ABAC3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51</a:t>
            </a:fld>
            <a:endParaRPr lang="en-IN"/>
          </a:p>
        </p:txBody>
      </p:sp>
    </p:spTree>
    <p:extLst>
      <p:ext uri="{BB962C8B-B14F-4D97-AF65-F5344CB8AC3E}">
        <p14:creationId xmlns:p14="http://schemas.microsoft.com/office/powerpoint/2010/main" val="2166672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2D80A-FE3F-D770-63D8-BB4021CFE567}"/>
              </a:ext>
            </a:extLst>
          </p:cNvPr>
          <p:cNvSpPr>
            <a:spLocks noGrp="1"/>
          </p:cNvSpPr>
          <p:nvPr>
            <p:ph type="title"/>
          </p:nvPr>
        </p:nvSpPr>
        <p:spPr/>
        <p:txBody>
          <a:bodyPr/>
          <a:lstStyle/>
          <a:p>
            <a:r>
              <a:rPr lang="en-US" dirty="0"/>
              <a:t>SciPy Constant</a:t>
            </a:r>
          </a:p>
        </p:txBody>
      </p:sp>
      <p:sp>
        <p:nvSpPr>
          <p:cNvPr id="3" name="Content Placeholder 2">
            <a:extLst>
              <a:ext uri="{FF2B5EF4-FFF2-40B4-BE49-F238E27FC236}">
                <a16:creationId xmlns:a16="http://schemas.microsoft.com/office/drawing/2014/main" id="{2AA67A36-364F-B09E-84C1-9A7C89299A79}"/>
              </a:ext>
            </a:extLst>
          </p:cNvPr>
          <p:cNvSpPr>
            <a:spLocks noGrp="1"/>
          </p:cNvSpPr>
          <p:nvPr>
            <p:ph idx="1"/>
          </p:nvPr>
        </p:nvSpPr>
        <p:spPr/>
        <p:txBody>
          <a:bodyPr/>
          <a:lstStyle/>
          <a:p>
            <a:r>
              <a:rPr lang="en-US" dirty="0"/>
              <a:t>As SciPy is more focused on scientific implementations, it provides many built-in scientific constants.</a:t>
            </a:r>
          </a:p>
          <a:p>
            <a:r>
              <a:rPr lang="en-US" dirty="0"/>
              <a:t>There are various physical, mathematical constants and units that we can import the required constants and use them as per needed.</a:t>
            </a:r>
          </a:p>
          <a:p>
            <a:endParaRPr lang="en-US" dirty="0"/>
          </a:p>
        </p:txBody>
      </p:sp>
      <p:sp>
        <p:nvSpPr>
          <p:cNvPr id="4" name="Slide Number Placeholder 3">
            <a:extLst>
              <a:ext uri="{FF2B5EF4-FFF2-40B4-BE49-F238E27FC236}">
                <a16:creationId xmlns:a16="http://schemas.microsoft.com/office/drawing/2014/main" id="{1A23F97D-2EF2-B89C-4A88-1789DF1625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52</a:t>
            </a:fld>
            <a:endParaRPr lang="en-IN"/>
          </a:p>
        </p:txBody>
      </p:sp>
      <p:pic>
        <p:nvPicPr>
          <p:cNvPr id="6" name="Picture 5">
            <a:extLst>
              <a:ext uri="{FF2B5EF4-FFF2-40B4-BE49-F238E27FC236}">
                <a16:creationId xmlns:a16="http://schemas.microsoft.com/office/drawing/2014/main" id="{B1E142AA-D4DE-1410-BF75-988BBA743FFD}"/>
              </a:ext>
            </a:extLst>
          </p:cNvPr>
          <p:cNvPicPr>
            <a:picLocks noChangeAspect="1"/>
          </p:cNvPicPr>
          <p:nvPr/>
        </p:nvPicPr>
        <p:blipFill>
          <a:blip r:embed="rId2"/>
          <a:stretch>
            <a:fillRect/>
          </a:stretch>
        </p:blipFill>
        <p:spPr>
          <a:xfrm>
            <a:off x="1097279" y="3514681"/>
            <a:ext cx="3693795" cy="2326046"/>
          </a:xfrm>
          <a:prstGeom prst="rect">
            <a:avLst/>
          </a:prstGeom>
        </p:spPr>
      </p:pic>
      <p:pic>
        <p:nvPicPr>
          <p:cNvPr id="8" name="Picture 7">
            <a:extLst>
              <a:ext uri="{FF2B5EF4-FFF2-40B4-BE49-F238E27FC236}">
                <a16:creationId xmlns:a16="http://schemas.microsoft.com/office/drawing/2014/main" id="{37C3747F-36E8-0DF8-A054-3421F986D1C7}"/>
              </a:ext>
            </a:extLst>
          </p:cNvPr>
          <p:cNvPicPr>
            <a:picLocks noChangeAspect="1"/>
          </p:cNvPicPr>
          <p:nvPr/>
        </p:nvPicPr>
        <p:blipFill>
          <a:blip r:embed="rId3"/>
          <a:stretch>
            <a:fillRect/>
          </a:stretch>
        </p:blipFill>
        <p:spPr>
          <a:xfrm>
            <a:off x="5130736" y="3514681"/>
            <a:ext cx="4535206" cy="2326046"/>
          </a:xfrm>
          <a:prstGeom prst="rect">
            <a:avLst/>
          </a:prstGeom>
        </p:spPr>
      </p:pic>
    </p:spTree>
    <p:extLst>
      <p:ext uri="{BB962C8B-B14F-4D97-AF65-F5344CB8AC3E}">
        <p14:creationId xmlns:p14="http://schemas.microsoft.com/office/powerpoint/2010/main" val="1587124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495C-B184-7034-89AA-D34D78A696C0}"/>
              </a:ext>
            </a:extLst>
          </p:cNvPr>
          <p:cNvSpPr>
            <a:spLocks noGrp="1"/>
          </p:cNvSpPr>
          <p:nvPr>
            <p:ph type="title"/>
          </p:nvPr>
        </p:nvSpPr>
        <p:spPr/>
        <p:txBody>
          <a:bodyPr/>
          <a:lstStyle/>
          <a:p>
            <a:r>
              <a:rPr lang="en-US" dirty="0"/>
              <a:t>SciPy Constant</a:t>
            </a:r>
          </a:p>
        </p:txBody>
      </p:sp>
      <p:graphicFrame>
        <p:nvGraphicFramePr>
          <p:cNvPr id="5" name="Content Placeholder 4">
            <a:extLst>
              <a:ext uri="{FF2B5EF4-FFF2-40B4-BE49-F238E27FC236}">
                <a16:creationId xmlns:a16="http://schemas.microsoft.com/office/drawing/2014/main" id="{093C711B-5195-8AB3-AE18-9D959F9A9970}"/>
              </a:ext>
            </a:extLst>
          </p:cNvPr>
          <p:cNvGraphicFramePr>
            <a:graphicFrameLocks noGrp="1"/>
          </p:cNvGraphicFramePr>
          <p:nvPr>
            <p:ph idx="1"/>
            <p:extLst>
              <p:ext uri="{D42A27DB-BD31-4B8C-83A1-F6EECF244321}">
                <p14:modId xmlns:p14="http://schemas.microsoft.com/office/powerpoint/2010/main" val="2379487036"/>
              </p:ext>
            </p:extLst>
          </p:nvPr>
        </p:nvGraphicFramePr>
        <p:xfrm>
          <a:off x="1097282" y="1778008"/>
          <a:ext cx="5274945" cy="4296395"/>
        </p:xfrm>
        <a:graphic>
          <a:graphicData uri="http://schemas.openxmlformats.org/drawingml/2006/table">
            <a:tbl>
              <a:tblPr/>
              <a:tblGrid>
                <a:gridCol w="493393">
                  <a:extLst>
                    <a:ext uri="{9D8B030D-6E8A-4147-A177-3AD203B41FA5}">
                      <a16:colId xmlns:a16="http://schemas.microsoft.com/office/drawing/2014/main" val="3870985032"/>
                    </a:ext>
                  </a:extLst>
                </a:gridCol>
                <a:gridCol w="1476375">
                  <a:extLst>
                    <a:ext uri="{9D8B030D-6E8A-4147-A177-3AD203B41FA5}">
                      <a16:colId xmlns:a16="http://schemas.microsoft.com/office/drawing/2014/main" val="1805322317"/>
                    </a:ext>
                  </a:extLst>
                </a:gridCol>
                <a:gridCol w="3305177">
                  <a:extLst>
                    <a:ext uri="{9D8B030D-6E8A-4147-A177-3AD203B41FA5}">
                      <a16:colId xmlns:a16="http://schemas.microsoft.com/office/drawing/2014/main" val="1354670103"/>
                    </a:ext>
                  </a:extLst>
                </a:gridCol>
              </a:tblGrid>
              <a:tr h="351352">
                <a:tc>
                  <a:txBody>
                    <a:bodyPr/>
                    <a:lstStyle/>
                    <a:p>
                      <a:pPr algn="l" fontAlgn="t"/>
                      <a:r>
                        <a:rPr lang="en-US" sz="1800">
                          <a:solidFill>
                            <a:srgbClr val="000000"/>
                          </a:solidFill>
                          <a:effectLst/>
                          <a:latin typeface="Garamond" panose="02020404030301010803" pitchFamily="18" charset="0"/>
                        </a:rPr>
                        <a:t>Sr. No.</a:t>
                      </a:r>
                    </a:p>
                  </a:txBody>
                  <a:tcPr marL="38190" marR="38190" marT="38190" marB="38190">
                    <a:lnL w="6350" cap="flat" cmpd="sng" algn="ctr">
                      <a:solidFill>
                        <a:srgbClr val="60CEC5"/>
                      </a:solidFill>
                      <a:prstDash val="solid"/>
                      <a:round/>
                      <a:headEnd type="none" w="med" len="med"/>
                      <a:tailEnd type="none" w="med" len="med"/>
                    </a:lnL>
                    <a:lnR w="6350" cap="flat" cmpd="sng" algn="ctr">
                      <a:solidFill>
                        <a:srgbClr val="60CEC5"/>
                      </a:solidFill>
                      <a:prstDash val="solid"/>
                      <a:round/>
                      <a:headEnd type="none" w="med" len="med"/>
                      <a:tailEnd type="none" w="med" len="med"/>
                    </a:lnR>
                    <a:lnT w="6350" cap="flat" cmpd="sng" algn="ctr">
                      <a:solidFill>
                        <a:srgbClr val="60CEC5"/>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a:solidFill>
                            <a:srgbClr val="000000"/>
                          </a:solidFill>
                          <a:effectLst/>
                          <a:latin typeface="Garamond" panose="02020404030301010803" pitchFamily="18" charset="0"/>
                        </a:rPr>
                        <a:t>Physical Constants</a:t>
                      </a:r>
                    </a:p>
                  </a:txBody>
                  <a:tcPr marL="38190" marR="38190" marT="38190" marB="38190">
                    <a:lnL w="6350" cap="flat" cmpd="sng" algn="ctr">
                      <a:solidFill>
                        <a:srgbClr val="60CEC5"/>
                      </a:solidFill>
                      <a:prstDash val="solid"/>
                      <a:round/>
                      <a:headEnd type="none" w="med" len="med"/>
                      <a:tailEnd type="none" w="med" len="med"/>
                    </a:lnL>
                    <a:lnR w="6350" cap="flat" cmpd="sng" algn="ctr">
                      <a:solidFill>
                        <a:srgbClr val="60CEC5"/>
                      </a:solidFill>
                      <a:prstDash val="solid"/>
                      <a:round/>
                      <a:headEnd type="none" w="med" len="med"/>
                      <a:tailEnd type="none" w="med" len="med"/>
                    </a:lnR>
                    <a:lnT w="6350" cap="flat" cmpd="sng" algn="ctr">
                      <a:solidFill>
                        <a:srgbClr val="60CEC5"/>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a:solidFill>
                            <a:srgbClr val="000000"/>
                          </a:solidFill>
                          <a:effectLst/>
                          <a:latin typeface="Garamond" panose="02020404030301010803" pitchFamily="18" charset="0"/>
                        </a:rPr>
                        <a:t>Description</a:t>
                      </a:r>
                    </a:p>
                  </a:txBody>
                  <a:tcPr marL="38190" marR="38190" marT="38190" marB="38190">
                    <a:lnL w="6350" cap="flat" cmpd="sng" algn="ctr">
                      <a:solidFill>
                        <a:srgbClr val="60CEC5"/>
                      </a:solidFill>
                      <a:prstDash val="solid"/>
                      <a:round/>
                      <a:headEnd type="none" w="med" len="med"/>
                      <a:tailEnd type="none" w="med" len="med"/>
                    </a:lnL>
                    <a:lnR w="6350" cap="flat" cmpd="sng" algn="ctr">
                      <a:solidFill>
                        <a:srgbClr val="60CEC5"/>
                      </a:solidFill>
                      <a:prstDash val="solid"/>
                      <a:round/>
                      <a:headEnd type="none" w="med" len="med"/>
                      <a:tailEnd type="none" w="med" len="med"/>
                    </a:lnR>
                    <a:lnT w="6350" cap="flat" cmpd="sng" algn="ctr">
                      <a:solidFill>
                        <a:srgbClr val="60CEC5"/>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62926917"/>
                  </a:ext>
                </a:extLst>
              </a:tr>
              <a:tr h="325892">
                <a:tc>
                  <a:txBody>
                    <a:bodyPr/>
                    <a:lstStyle/>
                    <a:p>
                      <a:pPr algn="just" fontAlgn="t"/>
                      <a:r>
                        <a:rPr lang="en-US" sz="1800">
                          <a:solidFill>
                            <a:srgbClr val="333333"/>
                          </a:solidFill>
                          <a:effectLst/>
                          <a:latin typeface="Garamond" panose="02020404030301010803" pitchFamily="18" charset="0"/>
                        </a:rPr>
                        <a:t>1.</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c</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Speed of light in vaccum</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27305859"/>
                  </a:ext>
                </a:extLst>
              </a:tr>
              <a:tr h="325892">
                <a:tc>
                  <a:txBody>
                    <a:bodyPr/>
                    <a:lstStyle/>
                    <a:p>
                      <a:pPr algn="just" fontAlgn="t"/>
                      <a:r>
                        <a:rPr lang="en-US" sz="1800">
                          <a:solidFill>
                            <a:srgbClr val="333333"/>
                          </a:solidFill>
                          <a:effectLst/>
                          <a:latin typeface="Garamond" panose="02020404030301010803" pitchFamily="18" charset="0"/>
                        </a:rPr>
                        <a:t>2.</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speed_of_light</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Speed of light in vaccum</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94715158"/>
                  </a:ext>
                </a:extLst>
              </a:tr>
              <a:tr h="463377">
                <a:tc>
                  <a:txBody>
                    <a:bodyPr/>
                    <a:lstStyle/>
                    <a:p>
                      <a:pPr algn="just" fontAlgn="t"/>
                      <a:r>
                        <a:rPr lang="en-US" sz="1800">
                          <a:solidFill>
                            <a:srgbClr val="333333"/>
                          </a:solidFill>
                          <a:effectLst/>
                          <a:latin typeface="Garamond" panose="02020404030301010803" pitchFamily="18" charset="0"/>
                        </a:rPr>
                        <a:t>3.</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G</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Standard acceleration of gravity</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4683478"/>
                  </a:ext>
                </a:extLst>
              </a:tr>
              <a:tr h="463377">
                <a:tc>
                  <a:txBody>
                    <a:bodyPr/>
                    <a:lstStyle/>
                    <a:p>
                      <a:pPr algn="just" fontAlgn="t"/>
                      <a:r>
                        <a:rPr lang="en-US" sz="1800">
                          <a:solidFill>
                            <a:srgbClr val="333333"/>
                          </a:solidFill>
                          <a:effectLst/>
                          <a:latin typeface="Garamond" panose="02020404030301010803" pitchFamily="18" charset="0"/>
                        </a:rPr>
                        <a:t>4.</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Garamond" panose="02020404030301010803" pitchFamily="18" charset="0"/>
                        </a:rPr>
                        <a:t>G</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Newton Constant of gravitation</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72752830"/>
                  </a:ext>
                </a:extLst>
              </a:tr>
              <a:tr h="325892">
                <a:tc>
                  <a:txBody>
                    <a:bodyPr/>
                    <a:lstStyle/>
                    <a:p>
                      <a:pPr algn="just" fontAlgn="t"/>
                      <a:r>
                        <a:rPr lang="en-US" sz="1800">
                          <a:solidFill>
                            <a:srgbClr val="333333"/>
                          </a:solidFill>
                          <a:effectLst/>
                          <a:latin typeface="Garamond" panose="02020404030301010803" pitchFamily="18" charset="0"/>
                        </a:rPr>
                        <a:t>5.</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E</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Elementry charge</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18182572"/>
                  </a:ext>
                </a:extLst>
              </a:tr>
              <a:tr h="325892">
                <a:tc>
                  <a:txBody>
                    <a:bodyPr/>
                    <a:lstStyle/>
                    <a:p>
                      <a:pPr algn="just" fontAlgn="t"/>
                      <a:r>
                        <a:rPr lang="en-US" sz="1800">
                          <a:solidFill>
                            <a:srgbClr val="333333"/>
                          </a:solidFill>
                          <a:effectLst/>
                          <a:latin typeface="Garamond" panose="02020404030301010803" pitchFamily="18" charset="0"/>
                        </a:rPr>
                        <a:t>6.</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R</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Molar gas constant</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67324094"/>
                  </a:ext>
                </a:extLst>
              </a:tr>
              <a:tr h="325892">
                <a:tc>
                  <a:txBody>
                    <a:bodyPr/>
                    <a:lstStyle/>
                    <a:p>
                      <a:pPr algn="just" fontAlgn="t"/>
                      <a:r>
                        <a:rPr lang="en-US" sz="1800">
                          <a:solidFill>
                            <a:srgbClr val="333333"/>
                          </a:solidFill>
                          <a:effectLst/>
                          <a:latin typeface="Garamond" panose="02020404030301010803" pitchFamily="18" charset="0"/>
                        </a:rPr>
                        <a:t>7.</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Alpha</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Fine-structure constant</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3592366"/>
                  </a:ext>
                </a:extLst>
              </a:tr>
              <a:tr h="325892">
                <a:tc>
                  <a:txBody>
                    <a:bodyPr/>
                    <a:lstStyle/>
                    <a:p>
                      <a:pPr algn="just" fontAlgn="t"/>
                      <a:r>
                        <a:rPr lang="en-US" sz="1800">
                          <a:solidFill>
                            <a:srgbClr val="333333"/>
                          </a:solidFill>
                          <a:effectLst/>
                          <a:latin typeface="Garamond" panose="02020404030301010803" pitchFamily="18" charset="0"/>
                        </a:rPr>
                        <a:t>8.</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N_A</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Avagadro constant</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608656378"/>
                  </a:ext>
                </a:extLst>
              </a:tr>
              <a:tr h="325892">
                <a:tc>
                  <a:txBody>
                    <a:bodyPr/>
                    <a:lstStyle/>
                    <a:p>
                      <a:pPr algn="just" fontAlgn="t"/>
                      <a:r>
                        <a:rPr lang="en-US" sz="1800">
                          <a:solidFill>
                            <a:srgbClr val="333333"/>
                          </a:solidFill>
                          <a:effectLst/>
                          <a:latin typeface="Garamond" panose="02020404030301010803" pitchFamily="18" charset="0"/>
                        </a:rPr>
                        <a:t>9.</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K</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Boltzmann constant</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518090883"/>
                  </a:ext>
                </a:extLst>
              </a:tr>
              <a:tr h="463377">
                <a:tc>
                  <a:txBody>
                    <a:bodyPr/>
                    <a:lstStyle/>
                    <a:p>
                      <a:pPr algn="just" fontAlgn="t"/>
                      <a:r>
                        <a:rPr lang="en-US" sz="1800">
                          <a:solidFill>
                            <a:srgbClr val="333333"/>
                          </a:solidFill>
                          <a:effectLst/>
                          <a:latin typeface="Garamond" panose="02020404030301010803" pitchFamily="18" charset="0"/>
                        </a:rPr>
                        <a:t>10</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Sigma</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Garamond" panose="02020404030301010803" pitchFamily="18" charset="0"/>
                        </a:rPr>
                        <a:t>Stefan-Boltzmann constant </a:t>
                      </a:r>
                      <a:r>
                        <a:rPr lang="el-GR" sz="1800" dirty="0">
                          <a:solidFill>
                            <a:srgbClr val="333333"/>
                          </a:solidFill>
                          <a:effectLst/>
                          <a:latin typeface="Garamond" panose="02020404030301010803" pitchFamily="18" charset="0"/>
                        </a:rPr>
                        <a:t>σ</a:t>
                      </a:r>
                    </a:p>
                  </a:txBody>
                  <a:tcPr marL="25460" marR="25460" marT="25460" marB="2546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18942876"/>
                  </a:ext>
                </a:extLst>
              </a:tr>
            </a:tbl>
          </a:graphicData>
        </a:graphic>
      </p:graphicFrame>
      <p:sp>
        <p:nvSpPr>
          <p:cNvPr id="4" name="Slide Number Placeholder 3">
            <a:extLst>
              <a:ext uri="{FF2B5EF4-FFF2-40B4-BE49-F238E27FC236}">
                <a16:creationId xmlns:a16="http://schemas.microsoft.com/office/drawing/2014/main" id="{235A2F56-E95C-1795-2E2E-03B21B3358F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53</a:t>
            </a:fld>
            <a:endParaRPr lang="en-IN"/>
          </a:p>
        </p:txBody>
      </p:sp>
      <p:graphicFrame>
        <p:nvGraphicFramePr>
          <p:cNvPr id="6" name="Table 5">
            <a:extLst>
              <a:ext uri="{FF2B5EF4-FFF2-40B4-BE49-F238E27FC236}">
                <a16:creationId xmlns:a16="http://schemas.microsoft.com/office/drawing/2014/main" id="{B2821922-C7A7-671D-764A-39CD640985A0}"/>
              </a:ext>
            </a:extLst>
          </p:cNvPr>
          <p:cNvGraphicFramePr>
            <a:graphicFrameLocks noGrp="1"/>
          </p:cNvGraphicFramePr>
          <p:nvPr>
            <p:extLst>
              <p:ext uri="{D42A27DB-BD31-4B8C-83A1-F6EECF244321}">
                <p14:modId xmlns:p14="http://schemas.microsoft.com/office/powerpoint/2010/main" val="3988616243"/>
              </p:ext>
            </p:extLst>
          </p:nvPr>
        </p:nvGraphicFramePr>
        <p:xfrm>
          <a:off x="6627282" y="1778008"/>
          <a:ext cx="4528398" cy="2153920"/>
        </p:xfrm>
        <a:graphic>
          <a:graphicData uri="http://schemas.openxmlformats.org/drawingml/2006/table">
            <a:tbl>
              <a:tblPr/>
              <a:tblGrid>
                <a:gridCol w="1509466">
                  <a:extLst>
                    <a:ext uri="{9D8B030D-6E8A-4147-A177-3AD203B41FA5}">
                      <a16:colId xmlns:a16="http://schemas.microsoft.com/office/drawing/2014/main" val="102310142"/>
                    </a:ext>
                  </a:extLst>
                </a:gridCol>
                <a:gridCol w="1509466">
                  <a:extLst>
                    <a:ext uri="{9D8B030D-6E8A-4147-A177-3AD203B41FA5}">
                      <a16:colId xmlns:a16="http://schemas.microsoft.com/office/drawing/2014/main" val="2632894976"/>
                    </a:ext>
                  </a:extLst>
                </a:gridCol>
                <a:gridCol w="1509466">
                  <a:extLst>
                    <a:ext uri="{9D8B030D-6E8A-4147-A177-3AD203B41FA5}">
                      <a16:colId xmlns:a16="http://schemas.microsoft.com/office/drawing/2014/main" val="2863041314"/>
                    </a:ext>
                  </a:extLst>
                </a:gridCol>
              </a:tblGrid>
              <a:tr h="0">
                <a:tc>
                  <a:txBody>
                    <a:bodyPr/>
                    <a:lstStyle/>
                    <a:p>
                      <a:pPr algn="just" fontAlgn="t"/>
                      <a:r>
                        <a:rPr lang="en-US">
                          <a:solidFill>
                            <a:srgbClr val="333333"/>
                          </a:solidFill>
                          <a:effectLst/>
                          <a:latin typeface="Garamond" panose="02020404030301010803" pitchFamily="18" charset="0"/>
                        </a:rPr>
                        <a:t>11.</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Garamond" panose="02020404030301010803" pitchFamily="18" charset="0"/>
                        </a:rPr>
                        <a:t>m_e</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Garamond" panose="02020404030301010803" pitchFamily="18" charset="0"/>
                        </a:rPr>
                        <a:t>Electron mass</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67848982"/>
                  </a:ext>
                </a:extLst>
              </a:tr>
              <a:tr h="0">
                <a:tc>
                  <a:txBody>
                    <a:bodyPr/>
                    <a:lstStyle/>
                    <a:p>
                      <a:pPr algn="just" fontAlgn="t"/>
                      <a:r>
                        <a:rPr lang="en-US">
                          <a:solidFill>
                            <a:srgbClr val="333333"/>
                          </a:solidFill>
                          <a:effectLst/>
                          <a:latin typeface="Garamond" panose="02020404030301010803" pitchFamily="18" charset="0"/>
                        </a:rPr>
                        <a:t>12.</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Garamond" panose="02020404030301010803" pitchFamily="18" charset="0"/>
                        </a:rPr>
                        <a:t>m_p</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Garamond" panose="02020404030301010803" pitchFamily="18" charset="0"/>
                        </a:rPr>
                        <a:t>Proton mass</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08427637"/>
                  </a:ext>
                </a:extLst>
              </a:tr>
              <a:tr h="0">
                <a:tc>
                  <a:txBody>
                    <a:bodyPr/>
                    <a:lstStyle/>
                    <a:p>
                      <a:pPr algn="just" fontAlgn="t"/>
                      <a:r>
                        <a:rPr lang="en-US">
                          <a:solidFill>
                            <a:srgbClr val="333333"/>
                          </a:solidFill>
                          <a:effectLst/>
                          <a:latin typeface="Garamond" panose="02020404030301010803" pitchFamily="18" charset="0"/>
                        </a:rPr>
                        <a:t>13.</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Garamond" panose="02020404030301010803" pitchFamily="18" charset="0"/>
                        </a:rPr>
                        <a:t>m_n</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Garamond" panose="02020404030301010803" pitchFamily="18" charset="0"/>
                        </a:rPr>
                        <a:t>Neutron Mass</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0735669"/>
                  </a:ext>
                </a:extLst>
              </a:tr>
              <a:tr h="0">
                <a:tc>
                  <a:txBody>
                    <a:bodyPr/>
                    <a:lstStyle/>
                    <a:p>
                      <a:pPr algn="just" fontAlgn="t"/>
                      <a:r>
                        <a:rPr lang="en-US">
                          <a:solidFill>
                            <a:srgbClr val="333333"/>
                          </a:solidFill>
                          <a:effectLst/>
                          <a:latin typeface="Garamond" panose="02020404030301010803" pitchFamily="18" charset="0"/>
                        </a:rPr>
                        <a:t>14.</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Garamond" panose="02020404030301010803" pitchFamily="18" charset="0"/>
                        </a:rPr>
                        <a:t>H</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Garamond" panose="02020404030301010803" pitchFamily="18" charset="0"/>
                        </a:rPr>
                        <a:t>Plank Constant</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64516819"/>
                  </a:ext>
                </a:extLst>
              </a:tr>
              <a:tr h="0">
                <a:tc>
                  <a:txBody>
                    <a:bodyPr/>
                    <a:lstStyle/>
                    <a:p>
                      <a:pPr algn="just" fontAlgn="t"/>
                      <a:r>
                        <a:rPr lang="en-US">
                          <a:solidFill>
                            <a:srgbClr val="333333"/>
                          </a:solidFill>
                          <a:effectLst/>
                          <a:latin typeface="Garamond" panose="02020404030301010803" pitchFamily="18" charset="0"/>
                        </a:rPr>
                        <a:t>15.</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Garamond" panose="02020404030301010803" pitchFamily="18" charset="0"/>
                        </a:rPr>
                        <a:t>Plank constant</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Garamond" panose="02020404030301010803" pitchFamily="18" charset="0"/>
                        </a:rPr>
                        <a:t>Plank constant h</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36360409"/>
                  </a:ext>
                </a:extLst>
              </a:tr>
            </a:tbl>
          </a:graphicData>
        </a:graphic>
      </p:graphicFrame>
    </p:spTree>
    <p:extLst>
      <p:ext uri="{BB962C8B-B14F-4D97-AF65-F5344CB8AC3E}">
        <p14:creationId xmlns:p14="http://schemas.microsoft.com/office/powerpoint/2010/main" val="1116077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BB29-DB7F-5DC7-D0B7-123E5CEC4F4B}"/>
              </a:ext>
            </a:extLst>
          </p:cNvPr>
          <p:cNvSpPr>
            <a:spLocks noGrp="1"/>
          </p:cNvSpPr>
          <p:nvPr>
            <p:ph type="title"/>
          </p:nvPr>
        </p:nvSpPr>
        <p:spPr/>
        <p:txBody>
          <a:bodyPr/>
          <a:lstStyle/>
          <a:p>
            <a:r>
              <a:rPr lang="en-US" dirty="0"/>
              <a:t>SciPy Constant/Units</a:t>
            </a:r>
          </a:p>
        </p:txBody>
      </p:sp>
      <p:graphicFrame>
        <p:nvGraphicFramePr>
          <p:cNvPr id="5" name="Content Placeholder 4">
            <a:extLst>
              <a:ext uri="{FF2B5EF4-FFF2-40B4-BE49-F238E27FC236}">
                <a16:creationId xmlns:a16="http://schemas.microsoft.com/office/drawing/2014/main" id="{76782465-8C91-FB5A-EF0B-BD75231CB564}"/>
              </a:ext>
            </a:extLst>
          </p:cNvPr>
          <p:cNvGraphicFramePr>
            <a:graphicFrameLocks noGrp="1"/>
          </p:cNvGraphicFramePr>
          <p:nvPr>
            <p:ph idx="1"/>
            <p:extLst>
              <p:ext uri="{D42A27DB-BD31-4B8C-83A1-F6EECF244321}">
                <p14:modId xmlns:p14="http://schemas.microsoft.com/office/powerpoint/2010/main" val="2227636710"/>
              </p:ext>
            </p:extLst>
          </p:nvPr>
        </p:nvGraphicFramePr>
        <p:xfrm>
          <a:off x="1097279" y="1831550"/>
          <a:ext cx="5141595" cy="4487952"/>
        </p:xfrm>
        <a:graphic>
          <a:graphicData uri="http://schemas.openxmlformats.org/drawingml/2006/table">
            <a:tbl>
              <a:tblPr/>
              <a:tblGrid>
                <a:gridCol w="768733">
                  <a:extLst>
                    <a:ext uri="{9D8B030D-6E8A-4147-A177-3AD203B41FA5}">
                      <a16:colId xmlns:a16="http://schemas.microsoft.com/office/drawing/2014/main" val="3865055415"/>
                    </a:ext>
                  </a:extLst>
                </a:gridCol>
                <a:gridCol w="956274">
                  <a:extLst>
                    <a:ext uri="{9D8B030D-6E8A-4147-A177-3AD203B41FA5}">
                      <a16:colId xmlns:a16="http://schemas.microsoft.com/office/drawing/2014/main" val="1888173345"/>
                    </a:ext>
                  </a:extLst>
                </a:gridCol>
                <a:gridCol w="3416588">
                  <a:extLst>
                    <a:ext uri="{9D8B030D-6E8A-4147-A177-3AD203B41FA5}">
                      <a16:colId xmlns:a16="http://schemas.microsoft.com/office/drawing/2014/main" val="1919825198"/>
                    </a:ext>
                  </a:extLst>
                </a:gridCol>
              </a:tblGrid>
              <a:tr h="234985">
                <a:tc>
                  <a:txBody>
                    <a:bodyPr/>
                    <a:lstStyle/>
                    <a:p>
                      <a:pPr algn="l" fontAlgn="t"/>
                      <a:r>
                        <a:rPr lang="en-US" sz="1800">
                          <a:solidFill>
                            <a:srgbClr val="000000"/>
                          </a:solidFill>
                          <a:effectLst/>
                          <a:latin typeface="Garamond" panose="02020404030301010803" pitchFamily="18" charset="0"/>
                        </a:rPr>
                        <a:t>Sr. No.</a:t>
                      </a:r>
                    </a:p>
                  </a:txBody>
                  <a:tcPr marL="41962" marR="41962" marT="41962" marB="41962">
                    <a:lnL w="6350" cap="flat" cmpd="sng" algn="ctr">
                      <a:solidFill>
                        <a:srgbClr val="30AD2F"/>
                      </a:solidFill>
                      <a:prstDash val="solid"/>
                      <a:round/>
                      <a:headEnd type="none" w="med" len="med"/>
                      <a:tailEnd type="none" w="med" len="med"/>
                    </a:lnL>
                    <a:lnR w="6350" cap="flat" cmpd="sng" algn="ctr">
                      <a:solidFill>
                        <a:srgbClr val="30AD2F"/>
                      </a:solidFill>
                      <a:prstDash val="solid"/>
                      <a:round/>
                      <a:headEnd type="none" w="med" len="med"/>
                      <a:tailEnd type="none" w="med" len="med"/>
                    </a:lnR>
                    <a:lnT w="6350" cap="flat" cmpd="sng" algn="ctr">
                      <a:solidFill>
                        <a:srgbClr val="30AD2F"/>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a:solidFill>
                            <a:srgbClr val="000000"/>
                          </a:solidFill>
                          <a:effectLst/>
                          <a:latin typeface="Garamond" panose="02020404030301010803" pitchFamily="18" charset="0"/>
                        </a:rPr>
                        <a:t>Units</a:t>
                      </a:r>
                    </a:p>
                  </a:txBody>
                  <a:tcPr marL="41962" marR="41962" marT="41962" marB="41962">
                    <a:lnL w="6350" cap="flat" cmpd="sng" algn="ctr">
                      <a:solidFill>
                        <a:srgbClr val="30AD2F"/>
                      </a:solidFill>
                      <a:prstDash val="solid"/>
                      <a:round/>
                      <a:headEnd type="none" w="med" len="med"/>
                      <a:tailEnd type="none" w="med" len="med"/>
                    </a:lnL>
                    <a:lnR w="6350" cap="flat" cmpd="sng" algn="ctr">
                      <a:solidFill>
                        <a:srgbClr val="30AD2F"/>
                      </a:solidFill>
                      <a:prstDash val="solid"/>
                      <a:round/>
                      <a:headEnd type="none" w="med" len="med"/>
                      <a:tailEnd type="none" w="med" len="med"/>
                    </a:lnR>
                    <a:lnT w="6350" cap="flat" cmpd="sng" algn="ctr">
                      <a:solidFill>
                        <a:srgbClr val="30AD2F"/>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a:solidFill>
                            <a:srgbClr val="000000"/>
                          </a:solidFill>
                          <a:effectLst/>
                          <a:latin typeface="Garamond" panose="02020404030301010803" pitchFamily="18" charset="0"/>
                        </a:rPr>
                        <a:t>Value</a:t>
                      </a:r>
                    </a:p>
                  </a:txBody>
                  <a:tcPr marL="41962" marR="41962" marT="41962" marB="41962">
                    <a:lnL w="6350" cap="flat" cmpd="sng" algn="ctr">
                      <a:solidFill>
                        <a:srgbClr val="30AD2F"/>
                      </a:solidFill>
                      <a:prstDash val="solid"/>
                      <a:round/>
                      <a:headEnd type="none" w="med" len="med"/>
                      <a:tailEnd type="none" w="med" len="med"/>
                    </a:lnL>
                    <a:lnR w="6350" cap="flat" cmpd="sng" algn="ctr">
                      <a:solidFill>
                        <a:srgbClr val="30AD2F"/>
                      </a:solidFill>
                      <a:prstDash val="solid"/>
                      <a:round/>
                      <a:headEnd type="none" w="med" len="med"/>
                      <a:tailEnd type="none" w="med" len="med"/>
                    </a:lnR>
                    <a:lnT w="6350" cap="flat" cmpd="sng" algn="ctr">
                      <a:solidFill>
                        <a:srgbClr val="30AD2F"/>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885185853"/>
                  </a:ext>
                </a:extLst>
              </a:tr>
              <a:tr h="207011">
                <a:tc>
                  <a:txBody>
                    <a:bodyPr/>
                    <a:lstStyle/>
                    <a:p>
                      <a:pPr algn="just" fontAlgn="t"/>
                      <a:r>
                        <a:rPr lang="en-US" sz="1800" b="1">
                          <a:solidFill>
                            <a:srgbClr val="333333"/>
                          </a:solidFill>
                          <a:effectLst/>
                          <a:latin typeface="Garamond" panose="02020404030301010803" pitchFamily="18" charset="0"/>
                        </a:rPr>
                        <a:t>1.</a:t>
                      </a:r>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b="1">
                          <a:solidFill>
                            <a:srgbClr val="333333"/>
                          </a:solidFill>
                          <a:effectLst/>
                          <a:latin typeface="Garamond" panose="02020404030301010803" pitchFamily="18" charset="0"/>
                        </a:rPr>
                        <a:t>Mass</a:t>
                      </a:r>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82634839"/>
                  </a:ext>
                </a:extLst>
              </a:tr>
              <a:tr h="358073">
                <a:tc>
                  <a:txBody>
                    <a:bodyPr/>
                    <a:lstStyle/>
                    <a:p>
                      <a:pPr algn="just" fontAlgn="t"/>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Gram</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One gram in Kilogram.</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43129824"/>
                  </a:ext>
                </a:extLst>
              </a:tr>
              <a:tr h="358073">
                <a:tc>
                  <a:txBody>
                    <a:bodyPr/>
                    <a:lstStyle/>
                    <a:p>
                      <a:pPr algn="just" fontAlgn="t"/>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Grain</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One grain in Kilogram.</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02849162"/>
                  </a:ext>
                </a:extLst>
              </a:tr>
              <a:tr h="358073">
                <a:tc>
                  <a:txBody>
                    <a:bodyPr/>
                    <a:lstStyle/>
                    <a:p>
                      <a:pPr algn="just" fontAlgn="t"/>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Pound</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Garamond" panose="02020404030301010803" pitchFamily="18" charset="0"/>
                        </a:rPr>
                        <a:t>One Pound in Kilogram.</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27726016"/>
                  </a:ext>
                </a:extLst>
              </a:tr>
              <a:tr h="358073">
                <a:tc>
                  <a:txBody>
                    <a:bodyPr/>
                    <a:lstStyle/>
                    <a:p>
                      <a:pPr algn="just" fontAlgn="t"/>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Ounce</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One Ounce in Kilogram.</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49817952"/>
                  </a:ext>
                </a:extLst>
              </a:tr>
              <a:tr h="509135">
                <a:tc>
                  <a:txBody>
                    <a:bodyPr/>
                    <a:lstStyle/>
                    <a:p>
                      <a:pPr algn="just" fontAlgn="t"/>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automic_mass</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Atomics mass constant in Kilogram.</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74623849"/>
                  </a:ext>
                </a:extLst>
              </a:tr>
              <a:tr h="207011">
                <a:tc>
                  <a:txBody>
                    <a:bodyPr/>
                    <a:lstStyle/>
                    <a:p>
                      <a:pPr algn="just" fontAlgn="t"/>
                      <a:r>
                        <a:rPr lang="en-US" sz="1800" b="1">
                          <a:solidFill>
                            <a:srgbClr val="333333"/>
                          </a:solidFill>
                          <a:effectLst/>
                          <a:latin typeface="Garamond" panose="02020404030301010803" pitchFamily="18" charset="0"/>
                        </a:rPr>
                        <a:t>2.</a:t>
                      </a:r>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b="1">
                          <a:solidFill>
                            <a:srgbClr val="333333"/>
                          </a:solidFill>
                          <a:effectLst/>
                          <a:latin typeface="Garamond" panose="02020404030301010803" pitchFamily="18" charset="0"/>
                        </a:rPr>
                        <a:t>Time</a:t>
                      </a:r>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6206287"/>
                  </a:ext>
                </a:extLst>
              </a:tr>
              <a:tr h="358073">
                <a:tc>
                  <a:txBody>
                    <a:bodyPr/>
                    <a:lstStyle/>
                    <a:p>
                      <a:pPr algn="just" fontAlgn="t"/>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Minute</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One minute in seconds.</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44620922"/>
                  </a:ext>
                </a:extLst>
              </a:tr>
              <a:tr h="358073">
                <a:tc>
                  <a:txBody>
                    <a:bodyPr/>
                    <a:lstStyle/>
                    <a:p>
                      <a:pPr algn="just" fontAlgn="t"/>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Hour</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One hour in seconds.</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0026084"/>
                  </a:ext>
                </a:extLst>
              </a:tr>
              <a:tr h="358073">
                <a:tc>
                  <a:txBody>
                    <a:bodyPr/>
                    <a:lstStyle/>
                    <a:p>
                      <a:pPr algn="just" fontAlgn="t"/>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Day</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One day in seconds.</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76808698"/>
                  </a:ext>
                </a:extLst>
              </a:tr>
              <a:tr h="358073">
                <a:tc>
                  <a:txBody>
                    <a:bodyPr/>
                    <a:lstStyle/>
                    <a:p>
                      <a:pPr algn="just" fontAlgn="t"/>
                      <a:endParaRPr lang="en-US" sz="1800">
                        <a:solidFill>
                          <a:srgbClr val="333333"/>
                        </a:solidFill>
                        <a:effectLst/>
                        <a:latin typeface="Garamond" panose="02020404030301010803" pitchFamily="18" charset="0"/>
                      </a:endParaRP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Year</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Garamond" panose="02020404030301010803" pitchFamily="18" charset="0"/>
                        </a:rPr>
                        <a:t>One year in seconds.</a:t>
                      </a:r>
                    </a:p>
                  </a:txBody>
                  <a:tcPr marL="27974" marR="27974" marT="27974" marB="2797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517173118"/>
                  </a:ext>
                </a:extLst>
              </a:tr>
            </a:tbl>
          </a:graphicData>
        </a:graphic>
      </p:graphicFrame>
      <p:sp>
        <p:nvSpPr>
          <p:cNvPr id="4" name="Slide Number Placeholder 3">
            <a:extLst>
              <a:ext uri="{FF2B5EF4-FFF2-40B4-BE49-F238E27FC236}">
                <a16:creationId xmlns:a16="http://schemas.microsoft.com/office/drawing/2014/main" id="{E7FC28C3-B7DC-CE60-D225-A98CAF224B4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54</a:t>
            </a:fld>
            <a:endParaRPr lang="en-IN"/>
          </a:p>
        </p:txBody>
      </p:sp>
      <p:graphicFrame>
        <p:nvGraphicFramePr>
          <p:cNvPr id="6" name="Table 5">
            <a:extLst>
              <a:ext uri="{FF2B5EF4-FFF2-40B4-BE49-F238E27FC236}">
                <a16:creationId xmlns:a16="http://schemas.microsoft.com/office/drawing/2014/main" id="{1259B52B-8F86-7590-D432-D5D5D06940E3}"/>
              </a:ext>
            </a:extLst>
          </p:cNvPr>
          <p:cNvGraphicFramePr>
            <a:graphicFrameLocks noGrp="1"/>
          </p:cNvGraphicFramePr>
          <p:nvPr>
            <p:extLst>
              <p:ext uri="{D42A27DB-BD31-4B8C-83A1-F6EECF244321}">
                <p14:modId xmlns:p14="http://schemas.microsoft.com/office/powerpoint/2010/main" val="3399521459"/>
              </p:ext>
            </p:extLst>
          </p:nvPr>
        </p:nvGraphicFramePr>
        <p:xfrm>
          <a:off x="6353175" y="1802361"/>
          <a:ext cx="4802505" cy="4479987"/>
        </p:xfrm>
        <a:graphic>
          <a:graphicData uri="http://schemas.openxmlformats.org/drawingml/2006/table">
            <a:tbl>
              <a:tblPr/>
              <a:tblGrid>
                <a:gridCol w="676275">
                  <a:extLst>
                    <a:ext uri="{9D8B030D-6E8A-4147-A177-3AD203B41FA5}">
                      <a16:colId xmlns:a16="http://schemas.microsoft.com/office/drawing/2014/main" val="2230975277"/>
                    </a:ext>
                  </a:extLst>
                </a:gridCol>
                <a:gridCol w="1314450">
                  <a:extLst>
                    <a:ext uri="{9D8B030D-6E8A-4147-A177-3AD203B41FA5}">
                      <a16:colId xmlns:a16="http://schemas.microsoft.com/office/drawing/2014/main" val="2022298961"/>
                    </a:ext>
                  </a:extLst>
                </a:gridCol>
                <a:gridCol w="2811780">
                  <a:extLst>
                    <a:ext uri="{9D8B030D-6E8A-4147-A177-3AD203B41FA5}">
                      <a16:colId xmlns:a16="http://schemas.microsoft.com/office/drawing/2014/main" val="1784045483"/>
                    </a:ext>
                  </a:extLst>
                </a:gridCol>
              </a:tblGrid>
              <a:tr h="203613">
                <a:tc>
                  <a:txBody>
                    <a:bodyPr/>
                    <a:lstStyle/>
                    <a:p>
                      <a:pPr algn="just" fontAlgn="t"/>
                      <a:r>
                        <a:rPr lang="en-US" sz="1800" b="1">
                          <a:solidFill>
                            <a:srgbClr val="333333"/>
                          </a:solidFill>
                          <a:effectLst/>
                          <a:latin typeface="Garamond" panose="02020404030301010803" pitchFamily="18" charset="0"/>
                        </a:rPr>
                        <a:t>3.</a:t>
                      </a:r>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b="1">
                          <a:solidFill>
                            <a:srgbClr val="333333"/>
                          </a:solidFill>
                          <a:effectLst/>
                          <a:latin typeface="Garamond" panose="02020404030301010803" pitchFamily="18" charset="0"/>
                        </a:rPr>
                        <a:t>Length</a:t>
                      </a:r>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11633799"/>
                  </a:ext>
                </a:extLst>
              </a:tr>
              <a:tr h="352195">
                <a:tc>
                  <a:txBody>
                    <a:bodyPr/>
                    <a:lstStyle/>
                    <a:p>
                      <a:pPr algn="just" fontAlgn="t"/>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Inch</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One inch in meters.</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65776098"/>
                  </a:ext>
                </a:extLst>
              </a:tr>
              <a:tr h="352195">
                <a:tc>
                  <a:txBody>
                    <a:bodyPr/>
                    <a:lstStyle/>
                    <a:p>
                      <a:pPr algn="just" fontAlgn="t"/>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Foot</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One foot in meters.</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51451172"/>
                  </a:ext>
                </a:extLst>
              </a:tr>
              <a:tr h="352195">
                <a:tc>
                  <a:txBody>
                    <a:bodyPr/>
                    <a:lstStyle/>
                    <a:p>
                      <a:pPr algn="just" fontAlgn="t"/>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Yard</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One yard in meters.</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4215824"/>
                  </a:ext>
                </a:extLst>
              </a:tr>
              <a:tr h="352195">
                <a:tc>
                  <a:txBody>
                    <a:bodyPr/>
                    <a:lstStyle/>
                    <a:p>
                      <a:pPr algn="just" fontAlgn="t"/>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Pt</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One point in meters.</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33316007"/>
                  </a:ext>
                </a:extLst>
              </a:tr>
              <a:tr h="352195">
                <a:tc>
                  <a:txBody>
                    <a:bodyPr/>
                    <a:lstStyle/>
                    <a:p>
                      <a:pPr algn="just" fontAlgn="t"/>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Garamond" panose="02020404030301010803" pitchFamily="18" charset="0"/>
                        </a:rPr>
                        <a:t>Micron</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One Micron in meters.</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078564557"/>
                  </a:ext>
                </a:extLst>
              </a:tr>
              <a:tr h="203613">
                <a:tc>
                  <a:txBody>
                    <a:bodyPr/>
                    <a:lstStyle/>
                    <a:p>
                      <a:pPr algn="just" fontAlgn="t"/>
                      <a:r>
                        <a:rPr lang="en-US" sz="1800" b="1">
                          <a:solidFill>
                            <a:srgbClr val="333333"/>
                          </a:solidFill>
                          <a:effectLst/>
                          <a:latin typeface="Garamond" panose="02020404030301010803" pitchFamily="18" charset="0"/>
                        </a:rPr>
                        <a:t>4.</a:t>
                      </a:r>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b="1">
                          <a:solidFill>
                            <a:srgbClr val="333333"/>
                          </a:solidFill>
                          <a:effectLst/>
                          <a:latin typeface="Garamond" panose="02020404030301010803" pitchFamily="18" charset="0"/>
                        </a:rPr>
                        <a:t>Pressure</a:t>
                      </a:r>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4755588"/>
                  </a:ext>
                </a:extLst>
              </a:tr>
              <a:tr h="500777">
                <a:tc>
                  <a:txBody>
                    <a:bodyPr/>
                    <a:lstStyle/>
                    <a:p>
                      <a:pPr algn="just" fontAlgn="t"/>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Atm</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The standard atmosphere in pascals.</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822750106"/>
                  </a:ext>
                </a:extLst>
              </a:tr>
              <a:tr h="500777">
                <a:tc>
                  <a:txBody>
                    <a:bodyPr/>
                    <a:lstStyle/>
                    <a:p>
                      <a:pPr algn="just" fontAlgn="t"/>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Atmosphere</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The standard atmosphere in pascals.</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77177822"/>
                  </a:ext>
                </a:extLst>
              </a:tr>
              <a:tr h="352195">
                <a:tc>
                  <a:txBody>
                    <a:bodyPr/>
                    <a:lstStyle/>
                    <a:p>
                      <a:pPr algn="just" fontAlgn="t"/>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Bar</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Garamond" panose="02020404030301010803" pitchFamily="18" charset="0"/>
                        </a:rPr>
                        <a:t>One bar in Pascals.</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127059012"/>
                  </a:ext>
                </a:extLst>
              </a:tr>
              <a:tr h="500777">
                <a:tc>
                  <a:txBody>
                    <a:bodyPr/>
                    <a:lstStyle/>
                    <a:p>
                      <a:pPr algn="just" fontAlgn="t"/>
                      <a:endParaRPr lang="en-US" sz="1800">
                        <a:solidFill>
                          <a:srgbClr val="333333"/>
                        </a:solidFill>
                        <a:effectLst/>
                        <a:latin typeface="Garamond" panose="02020404030301010803" pitchFamily="18" charset="0"/>
                      </a:endParaRP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Garamond" panose="02020404030301010803" pitchFamily="18" charset="0"/>
                        </a:rPr>
                        <a:t>Torr</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Garamond" panose="02020404030301010803" pitchFamily="18" charset="0"/>
                        </a:rPr>
                        <a:t>One torr(mmHg) in pascals.</a:t>
                      </a:r>
                    </a:p>
                  </a:txBody>
                  <a:tcPr marL="27515" marR="27515" marT="27515" marB="27515">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611045089"/>
                  </a:ext>
                </a:extLst>
              </a:tr>
            </a:tbl>
          </a:graphicData>
        </a:graphic>
      </p:graphicFrame>
    </p:spTree>
    <p:extLst>
      <p:ext uri="{BB962C8B-B14F-4D97-AF65-F5344CB8AC3E}">
        <p14:creationId xmlns:p14="http://schemas.microsoft.com/office/powerpoint/2010/main" val="3476617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FE73-F1FF-6B6F-2C71-CEC10D18D9BA}"/>
              </a:ext>
            </a:extLst>
          </p:cNvPr>
          <p:cNvSpPr>
            <a:spLocks noGrp="1"/>
          </p:cNvSpPr>
          <p:nvPr>
            <p:ph type="title"/>
          </p:nvPr>
        </p:nvSpPr>
        <p:spPr/>
        <p:txBody>
          <a:bodyPr/>
          <a:lstStyle/>
          <a:p>
            <a:r>
              <a:rPr lang="en-IN" dirty="0"/>
              <a:t>Example of Use of </a:t>
            </a:r>
            <a:r>
              <a:rPr lang="en-IN" dirty="0" err="1"/>
              <a:t>Scipy</a:t>
            </a:r>
            <a:r>
              <a:rPr lang="en-IN" dirty="0"/>
              <a:t> constants</a:t>
            </a:r>
            <a:endParaRPr lang="en-US" dirty="0"/>
          </a:p>
        </p:txBody>
      </p:sp>
      <p:sp>
        <p:nvSpPr>
          <p:cNvPr id="4" name="Slide Number Placeholder 3">
            <a:extLst>
              <a:ext uri="{FF2B5EF4-FFF2-40B4-BE49-F238E27FC236}">
                <a16:creationId xmlns:a16="http://schemas.microsoft.com/office/drawing/2014/main" id="{1F69718C-32D4-C582-2246-F546685246B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55</a:t>
            </a:fld>
            <a:endParaRPr lang="en-IN"/>
          </a:p>
        </p:txBody>
      </p:sp>
      <p:pic>
        <p:nvPicPr>
          <p:cNvPr id="8" name="Picture 7">
            <a:extLst>
              <a:ext uri="{FF2B5EF4-FFF2-40B4-BE49-F238E27FC236}">
                <a16:creationId xmlns:a16="http://schemas.microsoft.com/office/drawing/2014/main" id="{C923C78D-1271-C6C8-C8BE-05669106E10E}"/>
              </a:ext>
            </a:extLst>
          </p:cNvPr>
          <p:cNvPicPr>
            <a:picLocks noChangeAspect="1"/>
          </p:cNvPicPr>
          <p:nvPr/>
        </p:nvPicPr>
        <p:blipFill>
          <a:blip r:embed="rId2"/>
          <a:stretch>
            <a:fillRect/>
          </a:stretch>
        </p:blipFill>
        <p:spPr>
          <a:xfrm>
            <a:off x="2095500" y="4848204"/>
            <a:ext cx="8162923" cy="1202074"/>
          </a:xfrm>
          <a:prstGeom prst="rect">
            <a:avLst/>
          </a:prstGeom>
        </p:spPr>
      </p:pic>
      <p:sp>
        <p:nvSpPr>
          <p:cNvPr id="9" name="TextBox 8">
            <a:extLst>
              <a:ext uri="{FF2B5EF4-FFF2-40B4-BE49-F238E27FC236}">
                <a16:creationId xmlns:a16="http://schemas.microsoft.com/office/drawing/2014/main" id="{31B76BB0-9AF6-D0F8-671A-C71651E728C0}"/>
              </a:ext>
            </a:extLst>
          </p:cNvPr>
          <p:cNvSpPr txBox="1"/>
          <p:nvPr/>
        </p:nvSpPr>
        <p:spPr>
          <a:xfrm>
            <a:off x="2095500" y="1851978"/>
            <a:ext cx="2895600" cy="400110"/>
          </a:xfrm>
          <a:prstGeom prst="rect">
            <a:avLst/>
          </a:prstGeom>
          <a:noFill/>
        </p:spPr>
        <p:txBody>
          <a:bodyPr wrap="square" rtlCol="0">
            <a:spAutoFit/>
          </a:bodyPr>
          <a:lstStyle/>
          <a:p>
            <a:r>
              <a:rPr lang="en-IN" sz="2000" b="1" dirty="0">
                <a:latin typeface="Garamond" panose="02020404030301010803" pitchFamily="18" charset="0"/>
              </a:rPr>
              <a:t>Input</a:t>
            </a:r>
            <a:endParaRPr lang="en-US" sz="2000" b="1" dirty="0">
              <a:latin typeface="Garamond" panose="02020404030301010803" pitchFamily="18" charset="0"/>
            </a:endParaRPr>
          </a:p>
        </p:txBody>
      </p:sp>
      <p:sp>
        <p:nvSpPr>
          <p:cNvPr id="10" name="TextBox 9">
            <a:extLst>
              <a:ext uri="{FF2B5EF4-FFF2-40B4-BE49-F238E27FC236}">
                <a16:creationId xmlns:a16="http://schemas.microsoft.com/office/drawing/2014/main" id="{2C9F3F10-ACEE-E596-6B0F-456356E4568B}"/>
              </a:ext>
            </a:extLst>
          </p:cNvPr>
          <p:cNvSpPr txBox="1"/>
          <p:nvPr/>
        </p:nvSpPr>
        <p:spPr>
          <a:xfrm>
            <a:off x="2095500" y="4568704"/>
            <a:ext cx="2895600" cy="400110"/>
          </a:xfrm>
          <a:prstGeom prst="rect">
            <a:avLst/>
          </a:prstGeom>
          <a:noFill/>
        </p:spPr>
        <p:txBody>
          <a:bodyPr wrap="square" rtlCol="0">
            <a:spAutoFit/>
          </a:bodyPr>
          <a:lstStyle/>
          <a:p>
            <a:r>
              <a:rPr lang="en-IN" sz="2000" b="1" dirty="0">
                <a:latin typeface="Garamond" panose="02020404030301010803" pitchFamily="18" charset="0"/>
              </a:rPr>
              <a:t>Output</a:t>
            </a:r>
            <a:endParaRPr lang="en-US" sz="2000" b="1" dirty="0">
              <a:latin typeface="Garamond" panose="02020404030301010803" pitchFamily="18" charset="0"/>
            </a:endParaRPr>
          </a:p>
        </p:txBody>
      </p:sp>
      <p:sp>
        <p:nvSpPr>
          <p:cNvPr id="5" name="Content Placeholder 4">
            <a:extLst>
              <a:ext uri="{FF2B5EF4-FFF2-40B4-BE49-F238E27FC236}">
                <a16:creationId xmlns:a16="http://schemas.microsoft.com/office/drawing/2014/main" id="{AEA978F2-D3D7-EB39-747F-ECDDAB7A8BC9}"/>
              </a:ext>
            </a:extLst>
          </p:cNvPr>
          <p:cNvSpPr>
            <a:spLocks noGrp="1"/>
          </p:cNvSpPr>
          <p:nvPr>
            <p:ph idx="1"/>
          </p:nvPr>
        </p:nvSpPr>
        <p:spPr>
          <a:xfrm>
            <a:off x="2095500" y="2252088"/>
            <a:ext cx="9060180" cy="3617006"/>
          </a:xfrm>
        </p:spPr>
        <p:txBody>
          <a:bodyPr>
            <a:normAutofit/>
          </a:bodyPr>
          <a:lstStyle/>
          <a:p>
            <a:r>
              <a:rPr lang="en-US" sz="1600" b="0" dirty="0">
                <a:solidFill>
                  <a:srgbClr val="008000"/>
                </a:solidFill>
                <a:effectLst/>
                <a:latin typeface="Consolas" panose="020B0609020204030204" pitchFamily="49" charset="0"/>
              </a:rPr>
              <a:t>#lmport pi constant from both the packages</a:t>
            </a:r>
            <a:endParaRPr lang="en-US" sz="1600" b="0" dirty="0">
              <a:solidFill>
                <a:srgbClr val="000000"/>
              </a:solidFill>
              <a:effectLst/>
              <a:latin typeface="Consolas" panose="020B0609020204030204" pitchFamily="49" charset="0"/>
            </a:endParaRPr>
          </a:p>
          <a:p>
            <a:r>
              <a:rPr lang="en-US" sz="1600" b="0" dirty="0">
                <a:solidFill>
                  <a:srgbClr val="0000FF"/>
                </a:solidFill>
                <a:effectLst/>
                <a:latin typeface="Consolas" panose="020B0609020204030204" pitchFamily="49" charset="0"/>
              </a:rPr>
              <a:t>from</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scipy</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import</a:t>
            </a:r>
            <a:r>
              <a:rPr lang="en-US" sz="1600" b="0" dirty="0">
                <a:solidFill>
                  <a:srgbClr val="000000"/>
                </a:solidFill>
                <a:effectLst/>
                <a:latin typeface="Consolas" panose="020B0609020204030204" pitchFamily="49" charset="0"/>
              </a:rPr>
              <a:t> constants</a:t>
            </a:r>
          </a:p>
          <a:p>
            <a:r>
              <a:rPr lang="en-US" sz="1600" b="0" dirty="0">
                <a:solidFill>
                  <a:srgbClr val="0000FF"/>
                </a:solidFill>
                <a:effectLst/>
                <a:latin typeface="Consolas" panose="020B0609020204030204" pitchFamily="49" charset="0"/>
              </a:rPr>
              <a:t>from</a:t>
            </a:r>
            <a:r>
              <a:rPr lang="en-US" sz="1600" b="0" dirty="0">
                <a:solidFill>
                  <a:srgbClr val="000000"/>
                </a:solidFill>
                <a:effectLst/>
                <a:latin typeface="Consolas" panose="020B0609020204030204" pitchFamily="49" charset="0"/>
              </a:rPr>
              <a:t> math </a:t>
            </a:r>
            <a:r>
              <a:rPr lang="en-US" sz="1600" b="0" dirty="0">
                <a:solidFill>
                  <a:srgbClr val="0000FF"/>
                </a:solidFill>
                <a:effectLst/>
                <a:latin typeface="Consolas" panose="020B0609020204030204" pitchFamily="49" charset="0"/>
              </a:rPr>
              <a:t>import</a:t>
            </a:r>
            <a:r>
              <a:rPr lang="en-US" sz="1600" b="0" dirty="0">
                <a:solidFill>
                  <a:srgbClr val="000000"/>
                </a:solidFill>
                <a:effectLst/>
                <a:latin typeface="Consolas" panose="020B0609020204030204" pitchFamily="49" charset="0"/>
              </a:rPr>
              <a:t> pi</a:t>
            </a:r>
          </a:p>
          <a:p>
            <a:r>
              <a:rPr lang="en-US" sz="1600" b="0" dirty="0">
                <a:solidFill>
                  <a:srgbClr val="000000"/>
                </a:solidFill>
                <a:effectLst/>
                <a:latin typeface="Consolas" panose="020B0609020204030204" pitchFamily="49" charset="0"/>
              </a:rPr>
              <a:t>print(</a:t>
            </a:r>
            <a:r>
              <a:rPr lang="en-US" sz="1600" b="0" dirty="0">
                <a:solidFill>
                  <a:srgbClr val="A31515"/>
                </a:solidFill>
                <a:effectLst/>
                <a:latin typeface="Consolas" panose="020B0609020204030204" pitchFamily="49" charset="0"/>
              </a:rPr>
              <a:t>"</a:t>
            </a:r>
            <a:r>
              <a:rPr lang="en-US" sz="1600" b="0" dirty="0" err="1">
                <a:solidFill>
                  <a:srgbClr val="A31515"/>
                </a:solidFill>
                <a:effectLst/>
                <a:latin typeface="Consolas" panose="020B0609020204030204" pitchFamily="49" charset="0"/>
              </a:rPr>
              <a:t>sciPy</a:t>
            </a:r>
            <a:r>
              <a:rPr lang="en-US" sz="1600" b="0" dirty="0">
                <a:solidFill>
                  <a:srgbClr val="A31515"/>
                </a:solidFill>
                <a:effectLst/>
                <a:latin typeface="Consolas" panose="020B0609020204030204" pitchFamily="49" charset="0"/>
              </a:rPr>
              <a:t> - pi = %.16f"</a:t>
            </a:r>
            <a:r>
              <a:rPr lang="en-US" sz="1600" b="0" dirty="0">
                <a:solidFill>
                  <a:srgbClr val="000000"/>
                </a:solidFill>
                <a:effectLst/>
                <a:latin typeface="Consolas" panose="020B0609020204030204" pitchFamily="49" charset="0"/>
              </a:rPr>
              <a:t>%constants.pi)</a:t>
            </a:r>
          </a:p>
          <a:p>
            <a:r>
              <a:rPr lang="en-US" sz="1600" b="0" dirty="0">
                <a:solidFill>
                  <a:srgbClr val="000000"/>
                </a:solidFill>
                <a:effectLst/>
                <a:latin typeface="Consolas" panose="020B0609020204030204" pitchFamily="49" charset="0"/>
              </a:rPr>
              <a:t>print(</a:t>
            </a:r>
            <a:r>
              <a:rPr lang="en-US" sz="1600" b="0" dirty="0">
                <a:solidFill>
                  <a:srgbClr val="A31515"/>
                </a:solidFill>
                <a:effectLst/>
                <a:latin typeface="Consolas" panose="020B0609020204030204" pitchFamily="49" charset="0"/>
              </a:rPr>
              <a:t>"math - pi = %.16f"</a:t>
            </a:r>
            <a:r>
              <a:rPr lang="en-US" sz="1600" b="0" dirty="0">
                <a:solidFill>
                  <a:srgbClr val="000000"/>
                </a:solidFill>
                <a:effectLst/>
                <a:latin typeface="Consolas" panose="020B0609020204030204" pitchFamily="49" charset="0"/>
              </a:rPr>
              <a:t>%pi)</a:t>
            </a:r>
          </a:p>
          <a:p>
            <a:endParaRPr lang="en-US" sz="1600" dirty="0"/>
          </a:p>
        </p:txBody>
      </p:sp>
    </p:spTree>
    <p:extLst>
      <p:ext uri="{BB962C8B-B14F-4D97-AF65-F5344CB8AC3E}">
        <p14:creationId xmlns:p14="http://schemas.microsoft.com/office/powerpoint/2010/main" val="1630793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8D85A-131C-F593-D3D7-29455303FF85}"/>
              </a:ext>
            </a:extLst>
          </p:cNvPr>
          <p:cNvSpPr>
            <a:spLocks noGrp="1"/>
          </p:cNvSpPr>
          <p:nvPr>
            <p:ph type="title"/>
          </p:nvPr>
        </p:nvSpPr>
        <p:spPr/>
        <p:txBody>
          <a:bodyPr/>
          <a:lstStyle/>
          <a:p>
            <a:r>
              <a:rPr lang="en-US" dirty="0"/>
              <a:t>SciPy Integrate</a:t>
            </a:r>
          </a:p>
        </p:txBody>
      </p:sp>
      <p:sp>
        <p:nvSpPr>
          <p:cNvPr id="3" name="Content Placeholder 2">
            <a:extLst>
              <a:ext uri="{FF2B5EF4-FFF2-40B4-BE49-F238E27FC236}">
                <a16:creationId xmlns:a16="http://schemas.microsoft.com/office/drawing/2014/main" id="{24AA8AA6-A96A-9492-88A3-2A16023830C4}"/>
              </a:ext>
            </a:extLst>
          </p:cNvPr>
          <p:cNvSpPr>
            <a:spLocks noGrp="1"/>
          </p:cNvSpPr>
          <p:nvPr>
            <p:ph idx="1"/>
          </p:nvPr>
        </p:nvSpPr>
        <p:spPr/>
        <p:txBody>
          <a:bodyPr/>
          <a:lstStyle/>
          <a:p>
            <a:r>
              <a:rPr lang="en-US" dirty="0"/>
              <a:t>Sometimes a function is very complicated to integrate or cannot be integrated analytically; then, it can be solved by the numerical integration method. </a:t>
            </a:r>
          </a:p>
          <a:p>
            <a:r>
              <a:rPr lang="en-US" dirty="0"/>
              <a:t>SciPy provides some routines for performing numerical integration. The </a:t>
            </a:r>
            <a:r>
              <a:rPr lang="en-US" dirty="0" err="1"/>
              <a:t>scipy.integrate</a:t>
            </a:r>
            <a:r>
              <a:rPr lang="en-US" dirty="0"/>
              <a:t> library contains most of these functions.</a:t>
            </a:r>
          </a:p>
          <a:p>
            <a:r>
              <a:rPr lang="en-US" dirty="0"/>
              <a:t>Numerical integrate is sometimes called quadrature. The Quad function is essential for SciPy's integration functions.</a:t>
            </a:r>
          </a:p>
          <a:p>
            <a:endParaRPr lang="en-US" dirty="0"/>
          </a:p>
        </p:txBody>
      </p:sp>
      <p:sp>
        <p:nvSpPr>
          <p:cNvPr id="4" name="Slide Number Placeholder 3">
            <a:extLst>
              <a:ext uri="{FF2B5EF4-FFF2-40B4-BE49-F238E27FC236}">
                <a16:creationId xmlns:a16="http://schemas.microsoft.com/office/drawing/2014/main" id="{732AFC90-BEE0-7FDE-0E00-146EDC125EB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56</a:t>
            </a:fld>
            <a:endParaRPr lang="en-IN"/>
          </a:p>
        </p:txBody>
      </p:sp>
      <p:pic>
        <p:nvPicPr>
          <p:cNvPr id="6" name="Picture 5">
            <a:extLst>
              <a:ext uri="{FF2B5EF4-FFF2-40B4-BE49-F238E27FC236}">
                <a16:creationId xmlns:a16="http://schemas.microsoft.com/office/drawing/2014/main" id="{6F56FEAB-C850-F3DE-558E-6473C2CF767D}"/>
              </a:ext>
            </a:extLst>
          </p:cNvPr>
          <p:cNvPicPr>
            <a:picLocks noChangeAspect="1"/>
          </p:cNvPicPr>
          <p:nvPr/>
        </p:nvPicPr>
        <p:blipFill>
          <a:blip r:embed="rId2"/>
          <a:stretch>
            <a:fillRect/>
          </a:stretch>
        </p:blipFill>
        <p:spPr>
          <a:xfrm>
            <a:off x="2768433" y="3895724"/>
            <a:ext cx="6483683" cy="2268715"/>
          </a:xfrm>
          <a:prstGeom prst="rect">
            <a:avLst/>
          </a:prstGeom>
        </p:spPr>
      </p:pic>
    </p:spTree>
    <p:extLst>
      <p:ext uri="{BB962C8B-B14F-4D97-AF65-F5344CB8AC3E}">
        <p14:creationId xmlns:p14="http://schemas.microsoft.com/office/powerpoint/2010/main" val="15706686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1B58-54C8-65E7-83F1-A3415D961A62}"/>
              </a:ext>
            </a:extLst>
          </p:cNvPr>
          <p:cNvSpPr>
            <a:spLocks noGrp="1"/>
          </p:cNvSpPr>
          <p:nvPr>
            <p:ph type="title"/>
          </p:nvPr>
        </p:nvSpPr>
        <p:spPr/>
        <p:txBody>
          <a:bodyPr/>
          <a:lstStyle/>
          <a:p>
            <a:r>
              <a:rPr lang="en-IN" dirty="0"/>
              <a:t>Example of integration</a:t>
            </a:r>
            <a:endParaRPr lang="en-US" dirty="0"/>
          </a:p>
        </p:txBody>
      </p:sp>
      <p:pic>
        <p:nvPicPr>
          <p:cNvPr id="6" name="Content Placeholder 5">
            <a:extLst>
              <a:ext uri="{FF2B5EF4-FFF2-40B4-BE49-F238E27FC236}">
                <a16:creationId xmlns:a16="http://schemas.microsoft.com/office/drawing/2014/main" id="{3F9332BD-145F-64DE-DBA5-9A3B26D83207}"/>
              </a:ext>
            </a:extLst>
          </p:cNvPr>
          <p:cNvPicPr>
            <a:picLocks noGrp="1" noChangeAspect="1"/>
          </p:cNvPicPr>
          <p:nvPr>
            <p:ph idx="1"/>
          </p:nvPr>
        </p:nvPicPr>
        <p:blipFill rotWithShape="1">
          <a:blip r:embed="rId2"/>
          <a:srcRect b="78841"/>
          <a:stretch/>
        </p:blipFill>
        <p:spPr>
          <a:xfrm>
            <a:off x="2274720" y="1875632"/>
            <a:ext cx="7412205" cy="940720"/>
          </a:xfrm>
        </p:spPr>
      </p:pic>
      <p:sp>
        <p:nvSpPr>
          <p:cNvPr id="4" name="Slide Number Placeholder 3">
            <a:extLst>
              <a:ext uri="{FF2B5EF4-FFF2-40B4-BE49-F238E27FC236}">
                <a16:creationId xmlns:a16="http://schemas.microsoft.com/office/drawing/2014/main" id="{DE06DE44-9356-4E35-B2BA-13D5B3E40A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57</a:t>
            </a:fld>
            <a:endParaRPr lang="en-IN"/>
          </a:p>
        </p:txBody>
      </p:sp>
      <p:pic>
        <p:nvPicPr>
          <p:cNvPr id="3" name="Content Placeholder 5">
            <a:extLst>
              <a:ext uri="{FF2B5EF4-FFF2-40B4-BE49-F238E27FC236}">
                <a16:creationId xmlns:a16="http://schemas.microsoft.com/office/drawing/2014/main" id="{46FE717D-F988-D858-7B7F-F41471C2CCB0}"/>
              </a:ext>
            </a:extLst>
          </p:cNvPr>
          <p:cNvPicPr>
            <a:picLocks noChangeAspect="1"/>
          </p:cNvPicPr>
          <p:nvPr/>
        </p:nvPicPr>
        <p:blipFill rotWithShape="1">
          <a:blip r:embed="rId2"/>
          <a:srcRect t="74634"/>
          <a:stretch/>
        </p:blipFill>
        <p:spPr>
          <a:xfrm>
            <a:off x="2274720" y="5193792"/>
            <a:ext cx="7412205" cy="1127720"/>
          </a:xfrm>
          <a:prstGeom prst="rect">
            <a:avLst/>
          </a:prstGeom>
        </p:spPr>
      </p:pic>
      <p:sp>
        <p:nvSpPr>
          <p:cNvPr id="5" name="TextBox 4">
            <a:extLst>
              <a:ext uri="{FF2B5EF4-FFF2-40B4-BE49-F238E27FC236}">
                <a16:creationId xmlns:a16="http://schemas.microsoft.com/office/drawing/2014/main" id="{6B686A5D-07FB-4708-5042-C816CD4A5ED4}"/>
              </a:ext>
            </a:extLst>
          </p:cNvPr>
          <p:cNvSpPr txBox="1"/>
          <p:nvPr/>
        </p:nvSpPr>
        <p:spPr>
          <a:xfrm>
            <a:off x="2350008" y="2889504"/>
            <a:ext cx="7205472" cy="1477328"/>
          </a:xfrm>
          <a:prstGeom prst="rect">
            <a:avLst/>
          </a:prstGeom>
          <a:noFill/>
        </p:spPr>
        <p:txBody>
          <a:bodyPr wrap="square" rtlCol="0">
            <a:spAutoFit/>
          </a:bodyPr>
          <a:lstStyle/>
          <a:p>
            <a:r>
              <a:rPr lang="en-US" sz="1500" dirty="0">
                <a:latin typeface="Consolas" panose="020B0609020204030204" pitchFamily="49" charset="0"/>
              </a:rPr>
              <a:t># Example of integration</a:t>
            </a:r>
          </a:p>
          <a:p>
            <a:r>
              <a:rPr lang="en-US" sz="1500" dirty="0">
                <a:latin typeface="Consolas" panose="020B0609020204030204" pitchFamily="49" charset="0"/>
              </a:rPr>
              <a:t>from </a:t>
            </a:r>
            <a:r>
              <a:rPr lang="en-US" sz="1500" dirty="0" err="1">
                <a:latin typeface="Consolas" panose="020B0609020204030204" pitchFamily="49" charset="0"/>
              </a:rPr>
              <a:t>scipy</a:t>
            </a:r>
            <a:r>
              <a:rPr lang="en-US" sz="1500" dirty="0">
                <a:latin typeface="Consolas" panose="020B0609020204030204" pitchFamily="49" charset="0"/>
              </a:rPr>
              <a:t> import integrate</a:t>
            </a:r>
          </a:p>
          <a:p>
            <a:r>
              <a:rPr lang="en-US" sz="1500" dirty="0">
                <a:latin typeface="Consolas" panose="020B0609020204030204" pitchFamily="49" charset="0"/>
              </a:rPr>
              <a:t>from </a:t>
            </a:r>
            <a:r>
              <a:rPr lang="en-US" sz="1500" dirty="0" err="1">
                <a:latin typeface="Consolas" panose="020B0609020204030204" pitchFamily="49" charset="0"/>
              </a:rPr>
              <a:t>numpy</a:t>
            </a:r>
            <a:r>
              <a:rPr lang="en-US" sz="1500" dirty="0">
                <a:latin typeface="Consolas" panose="020B0609020204030204" pitchFamily="49" charset="0"/>
              </a:rPr>
              <a:t> import exp</a:t>
            </a:r>
          </a:p>
          <a:p>
            <a:r>
              <a:rPr lang="en-US" sz="1500" dirty="0">
                <a:latin typeface="Consolas" panose="020B0609020204030204" pitchFamily="49" charset="0"/>
              </a:rPr>
              <a:t>f = lambda x:exp(-x**2)</a:t>
            </a:r>
          </a:p>
          <a:p>
            <a:r>
              <a:rPr lang="en-US" sz="1500" dirty="0" err="1">
                <a:latin typeface="Consolas" panose="020B0609020204030204" pitchFamily="49" charset="0"/>
              </a:rPr>
              <a:t>i</a:t>
            </a:r>
            <a:r>
              <a:rPr lang="en-US" sz="1500" dirty="0">
                <a:latin typeface="Consolas" panose="020B0609020204030204" pitchFamily="49" charset="0"/>
              </a:rPr>
              <a:t> = </a:t>
            </a:r>
            <a:r>
              <a:rPr lang="en-US" sz="1500" dirty="0" err="1">
                <a:latin typeface="Consolas" panose="020B0609020204030204" pitchFamily="49" charset="0"/>
              </a:rPr>
              <a:t>integrate.quad</a:t>
            </a:r>
            <a:r>
              <a:rPr lang="en-US" sz="1500" dirty="0">
                <a:latin typeface="Consolas" panose="020B0609020204030204" pitchFamily="49" charset="0"/>
              </a:rPr>
              <a:t>(f, 0, 1)</a:t>
            </a:r>
          </a:p>
          <a:p>
            <a:r>
              <a:rPr lang="en-US" sz="1500" dirty="0">
                <a:latin typeface="Consolas" panose="020B0609020204030204" pitchFamily="49" charset="0"/>
              </a:rPr>
              <a:t>print(</a:t>
            </a:r>
            <a:r>
              <a:rPr lang="en-US" sz="1500" dirty="0" err="1">
                <a:latin typeface="Consolas" panose="020B0609020204030204" pitchFamily="49" charset="0"/>
              </a:rPr>
              <a:t>i</a:t>
            </a:r>
            <a:r>
              <a:rPr lang="en-US" sz="1500" dirty="0">
                <a:latin typeface="Consolas" panose="020B0609020204030204" pitchFamily="49" charset="0"/>
              </a:rPr>
              <a:t>)</a:t>
            </a:r>
          </a:p>
        </p:txBody>
      </p:sp>
    </p:spTree>
    <p:extLst>
      <p:ext uri="{BB962C8B-B14F-4D97-AF65-F5344CB8AC3E}">
        <p14:creationId xmlns:p14="http://schemas.microsoft.com/office/powerpoint/2010/main" val="3472260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5358-C6E1-ADF9-57ED-3F6D859E1B90}"/>
              </a:ext>
            </a:extLst>
          </p:cNvPr>
          <p:cNvSpPr>
            <a:spLocks noGrp="1"/>
          </p:cNvSpPr>
          <p:nvPr>
            <p:ph type="title"/>
          </p:nvPr>
        </p:nvSpPr>
        <p:spPr/>
        <p:txBody>
          <a:bodyPr/>
          <a:lstStyle/>
          <a:p>
            <a:r>
              <a:rPr lang="en-US" dirty="0"/>
              <a:t>SciPy Interpolation</a:t>
            </a:r>
          </a:p>
        </p:txBody>
      </p:sp>
      <p:sp>
        <p:nvSpPr>
          <p:cNvPr id="3" name="Content Placeholder 2">
            <a:extLst>
              <a:ext uri="{FF2B5EF4-FFF2-40B4-BE49-F238E27FC236}">
                <a16:creationId xmlns:a16="http://schemas.microsoft.com/office/drawing/2014/main" id="{2BAEAD88-DBF3-F0E7-4024-46BF10B0CC30}"/>
              </a:ext>
            </a:extLst>
          </p:cNvPr>
          <p:cNvSpPr>
            <a:spLocks noGrp="1"/>
          </p:cNvSpPr>
          <p:nvPr>
            <p:ph idx="1"/>
          </p:nvPr>
        </p:nvSpPr>
        <p:spPr/>
        <p:txBody>
          <a:bodyPr/>
          <a:lstStyle/>
          <a:p>
            <a:pPr>
              <a:buFont typeface="Wingdings" panose="05000000000000000000" pitchFamily="2" charset="2"/>
              <a:buChar char="q"/>
            </a:pPr>
            <a:r>
              <a:rPr lang="en-US" dirty="0"/>
              <a:t>Interpolation is defined as finding a value between two points on a line or a curve. </a:t>
            </a:r>
          </a:p>
          <a:p>
            <a:pPr>
              <a:buFont typeface="Wingdings" panose="05000000000000000000" pitchFamily="2" charset="2"/>
              <a:buChar char="q"/>
            </a:pPr>
            <a:r>
              <a:rPr lang="en-US" dirty="0"/>
              <a:t>The first part of the word is "inter" as meaning "enter", which indicates us to look inside the data. </a:t>
            </a:r>
          </a:p>
          <a:p>
            <a:pPr>
              <a:buFont typeface="Wingdings" panose="05000000000000000000" pitchFamily="2" charset="2"/>
              <a:buChar char="q"/>
            </a:pPr>
            <a:r>
              <a:rPr lang="en-US" dirty="0"/>
              <a:t>In the other words, "The estimation of intermediate value between the precise data points is called as interpolation". </a:t>
            </a:r>
          </a:p>
          <a:p>
            <a:pPr>
              <a:buFont typeface="Wingdings" panose="05000000000000000000" pitchFamily="2" charset="2"/>
              <a:buChar char="q"/>
            </a:pPr>
            <a:r>
              <a:rPr lang="en-US" dirty="0"/>
              <a:t>Interpolation is very useful in statistics, science, and business or when there is a need to predict the value that exists within two existing data points.</a:t>
            </a:r>
          </a:p>
        </p:txBody>
      </p:sp>
      <p:sp>
        <p:nvSpPr>
          <p:cNvPr id="4" name="Slide Number Placeholder 3">
            <a:extLst>
              <a:ext uri="{FF2B5EF4-FFF2-40B4-BE49-F238E27FC236}">
                <a16:creationId xmlns:a16="http://schemas.microsoft.com/office/drawing/2014/main" id="{EC691C1A-11A0-4C0A-3F1D-83F503BD1E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58</a:t>
            </a:fld>
            <a:endParaRPr lang="en-IN"/>
          </a:p>
        </p:txBody>
      </p:sp>
    </p:spTree>
    <p:extLst>
      <p:ext uri="{BB962C8B-B14F-4D97-AF65-F5344CB8AC3E}">
        <p14:creationId xmlns:p14="http://schemas.microsoft.com/office/powerpoint/2010/main" val="2229382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CCDE-6BF0-B77E-4E35-FEA435B99B3E}"/>
              </a:ext>
            </a:extLst>
          </p:cNvPr>
          <p:cNvSpPr>
            <a:spLocks noGrp="1"/>
          </p:cNvSpPr>
          <p:nvPr>
            <p:ph type="title"/>
          </p:nvPr>
        </p:nvSpPr>
        <p:spPr/>
        <p:txBody>
          <a:bodyPr/>
          <a:lstStyle/>
          <a:p>
            <a:r>
              <a:rPr lang="en-IN" dirty="0"/>
              <a:t>Example of </a:t>
            </a:r>
            <a:r>
              <a:rPr lang="en-US" dirty="0"/>
              <a:t>Interpolation</a:t>
            </a:r>
          </a:p>
        </p:txBody>
      </p:sp>
      <p:sp>
        <p:nvSpPr>
          <p:cNvPr id="4" name="Slide Number Placeholder 3">
            <a:extLst>
              <a:ext uri="{FF2B5EF4-FFF2-40B4-BE49-F238E27FC236}">
                <a16:creationId xmlns:a16="http://schemas.microsoft.com/office/drawing/2014/main" id="{EBB2DBF3-EC42-65B8-BCB3-E4EEFEEAC3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59</a:t>
            </a:fld>
            <a:endParaRPr lang="en-IN"/>
          </a:p>
        </p:txBody>
      </p:sp>
      <p:sp>
        <p:nvSpPr>
          <p:cNvPr id="5" name="Content Placeholder 4">
            <a:extLst>
              <a:ext uri="{FF2B5EF4-FFF2-40B4-BE49-F238E27FC236}">
                <a16:creationId xmlns:a16="http://schemas.microsoft.com/office/drawing/2014/main" id="{B4CBC5A8-691C-21A9-0A5C-2DCBFFCF9ACF}"/>
              </a:ext>
            </a:extLst>
          </p:cNvPr>
          <p:cNvSpPr>
            <a:spLocks noGrp="1"/>
          </p:cNvSpPr>
          <p:nvPr>
            <p:ph idx="1"/>
          </p:nvPr>
        </p:nvSpPr>
        <p:spPr>
          <a:xfrm>
            <a:off x="1097280" y="1845734"/>
            <a:ext cx="4998720" cy="2698834"/>
          </a:xfrm>
        </p:spPr>
        <p:txBody>
          <a:bodyPr>
            <a:noAutofit/>
          </a:bodyPr>
          <a:lstStyle/>
          <a:p>
            <a:pPr>
              <a:spcBef>
                <a:spcPts val="0"/>
              </a:spcBef>
            </a:pPr>
            <a:r>
              <a:rPr lang="en-US" sz="1500" dirty="0">
                <a:latin typeface="Consolas" panose="020B0609020204030204" pitchFamily="49" charset="0"/>
              </a:rPr>
              <a:t>import </a:t>
            </a:r>
            <a:r>
              <a:rPr lang="en-US" sz="1500" dirty="0" err="1">
                <a:latin typeface="Consolas" panose="020B0609020204030204" pitchFamily="49" charset="0"/>
              </a:rPr>
              <a:t>numpy</a:t>
            </a:r>
            <a:r>
              <a:rPr lang="en-US" sz="1500" dirty="0">
                <a:latin typeface="Consolas" panose="020B0609020204030204" pitchFamily="49" charset="0"/>
              </a:rPr>
              <a:t> as np</a:t>
            </a:r>
          </a:p>
          <a:p>
            <a:pPr>
              <a:spcBef>
                <a:spcPts val="0"/>
              </a:spcBef>
            </a:pPr>
            <a:r>
              <a:rPr lang="en-US" sz="1500" dirty="0" err="1">
                <a:latin typeface="Consolas" panose="020B0609020204030204" pitchFamily="49" charset="0"/>
              </a:rPr>
              <a:t>xs</a:t>
            </a:r>
            <a:r>
              <a:rPr lang="en-US" sz="1500" dirty="0">
                <a:latin typeface="Consolas" panose="020B0609020204030204" pitchFamily="49" charset="0"/>
              </a:rPr>
              <a:t> = </a:t>
            </a:r>
            <a:r>
              <a:rPr lang="en-US" sz="1500" dirty="0" err="1">
                <a:latin typeface="Consolas" panose="020B0609020204030204" pitchFamily="49" charset="0"/>
              </a:rPr>
              <a:t>np.arange</a:t>
            </a:r>
            <a:r>
              <a:rPr lang="en-US" sz="1500" dirty="0">
                <a:latin typeface="Consolas" panose="020B0609020204030204" pitchFamily="49" charset="0"/>
              </a:rPr>
              <a:t>(10)</a:t>
            </a:r>
          </a:p>
          <a:p>
            <a:pPr>
              <a:spcBef>
                <a:spcPts val="0"/>
              </a:spcBef>
            </a:pPr>
            <a:r>
              <a:rPr lang="en-US" sz="1500" dirty="0" err="1">
                <a:latin typeface="Consolas" panose="020B0609020204030204" pitchFamily="49" charset="0"/>
              </a:rPr>
              <a:t>ys</a:t>
            </a:r>
            <a:r>
              <a:rPr lang="en-US" sz="1500" dirty="0">
                <a:latin typeface="Consolas" panose="020B0609020204030204" pitchFamily="49" charset="0"/>
              </a:rPr>
              <a:t> = 2*</a:t>
            </a:r>
            <a:r>
              <a:rPr lang="en-US" sz="1500" dirty="0" err="1">
                <a:latin typeface="Consolas" panose="020B0609020204030204" pitchFamily="49" charset="0"/>
              </a:rPr>
              <a:t>xs</a:t>
            </a:r>
            <a:r>
              <a:rPr lang="en-US" sz="1500" dirty="0">
                <a:latin typeface="Consolas" panose="020B0609020204030204" pitchFamily="49" charset="0"/>
              </a:rPr>
              <a:t> + 1</a:t>
            </a:r>
          </a:p>
          <a:p>
            <a:pPr>
              <a:spcBef>
                <a:spcPts val="0"/>
              </a:spcBef>
            </a:pPr>
            <a:r>
              <a:rPr lang="en-US" sz="1500" dirty="0">
                <a:latin typeface="Consolas" panose="020B0609020204030204" pitchFamily="49" charset="0"/>
              </a:rPr>
              <a:t>print(</a:t>
            </a:r>
            <a:r>
              <a:rPr lang="en-US" sz="1500" dirty="0" err="1">
                <a:latin typeface="Consolas" panose="020B0609020204030204" pitchFamily="49" charset="0"/>
              </a:rPr>
              <a:t>xs</a:t>
            </a:r>
            <a:r>
              <a:rPr lang="en-US" sz="1500" dirty="0">
                <a:latin typeface="Consolas" panose="020B0609020204030204" pitchFamily="49" charset="0"/>
              </a:rPr>
              <a:t>)</a:t>
            </a:r>
          </a:p>
          <a:p>
            <a:pPr>
              <a:spcBef>
                <a:spcPts val="0"/>
              </a:spcBef>
            </a:pPr>
            <a:r>
              <a:rPr lang="en-US" sz="1500" dirty="0">
                <a:latin typeface="Consolas" panose="020B0609020204030204" pitchFamily="49" charset="0"/>
              </a:rPr>
              <a:t>print(</a:t>
            </a:r>
            <a:r>
              <a:rPr lang="en-US" sz="1500" dirty="0" err="1">
                <a:latin typeface="Consolas" panose="020B0609020204030204" pitchFamily="49" charset="0"/>
              </a:rPr>
              <a:t>ys</a:t>
            </a:r>
            <a:r>
              <a:rPr lang="en-US" sz="1500" dirty="0">
                <a:latin typeface="Consolas" panose="020B0609020204030204" pitchFamily="49" charset="0"/>
              </a:rPr>
              <a:t>)</a:t>
            </a:r>
          </a:p>
          <a:p>
            <a:pPr>
              <a:spcBef>
                <a:spcPts val="0"/>
              </a:spcBef>
            </a:pPr>
            <a:r>
              <a:rPr lang="en-US" sz="1500" dirty="0">
                <a:latin typeface="Consolas" panose="020B0609020204030204" pitchFamily="49" charset="0"/>
              </a:rPr>
              <a:t>print("-------------------------")</a:t>
            </a:r>
          </a:p>
          <a:p>
            <a:pPr>
              <a:spcBef>
                <a:spcPts val="0"/>
              </a:spcBef>
            </a:pPr>
            <a:endParaRPr lang="en-US" sz="1500" dirty="0">
              <a:latin typeface="Consolas" panose="020B0609020204030204" pitchFamily="49" charset="0"/>
            </a:endParaRPr>
          </a:p>
          <a:p>
            <a:pPr>
              <a:spcBef>
                <a:spcPts val="0"/>
              </a:spcBef>
            </a:pPr>
            <a:r>
              <a:rPr lang="en-US" sz="1500" dirty="0" err="1">
                <a:latin typeface="Consolas" panose="020B0609020204030204" pitchFamily="49" charset="0"/>
              </a:rPr>
              <a:t>interp_func</a:t>
            </a:r>
            <a:r>
              <a:rPr lang="en-US" sz="1500" dirty="0">
                <a:latin typeface="Consolas" panose="020B0609020204030204" pitchFamily="49" charset="0"/>
              </a:rPr>
              <a:t> = interp1d(</a:t>
            </a:r>
            <a:r>
              <a:rPr lang="en-US" sz="1500" dirty="0" err="1">
                <a:latin typeface="Consolas" panose="020B0609020204030204" pitchFamily="49" charset="0"/>
              </a:rPr>
              <a:t>xs</a:t>
            </a:r>
            <a:r>
              <a:rPr lang="en-US" sz="1500" dirty="0">
                <a:latin typeface="Consolas" panose="020B0609020204030204" pitchFamily="49" charset="0"/>
              </a:rPr>
              <a:t>, </a:t>
            </a:r>
            <a:r>
              <a:rPr lang="en-US" sz="1500" dirty="0" err="1">
                <a:latin typeface="Consolas" panose="020B0609020204030204" pitchFamily="49" charset="0"/>
              </a:rPr>
              <a:t>ys</a:t>
            </a:r>
            <a:r>
              <a:rPr lang="en-US" sz="1500" dirty="0">
                <a:latin typeface="Consolas" panose="020B0609020204030204" pitchFamily="49" charset="0"/>
              </a:rPr>
              <a:t>)</a:t>
            </a:r>
          </a:p>
          <a:p>
            <a:pPr>
              <a:spcBef>
                <a:spcPts val="0"/>
              </a:spcBef>
            </a:pPr>
            <a:r>
              <a:rPr lang="en-US" sz="1500" dirty="0" err="1">
                <a:latin typeface="Consolas" panose="020B0609020204030204" pitchFamily="49" charset="0"/>
              </a:rPr>
              <a:t>newarr</a:t>
            </a:r>
            <a:r>
              <a:rPr lang="en-US" sz="1500" dirty="0">
                <a:latin typeface="Consolas" panose="020B0609020204030204" pitchFamily="49" charset="0"/>
              </a:rPr>
              <a:t> = </a:t>
            </a:r>
            <a:r>
              <a:rPr lang="en-US" sz="1500" dirty="0" err="1">
                <a:latin typeface="Consolas" panose="020B0609020204030204" pitchFamily="49" charset="0"/>
              </a:rPr>
              <a:t>interp_func</a:t>
            </a:r>
            <a:r>
              <a:rPr lang="en-US" sz="1500" dirty="0">
                <a:latin typeface="Consolas" panose="020B0609020204030204" pitchFamily="49" charset="0"/>
              </a:rPr>
              <a:t>(</a:t>
            </a:r>
            <a:r>
              <a:rPr lang="en-US" sz="1500" dirty="0" err="1">
                <a:latin typeface="Consolas" panose="020B0609020204030204" pitchFamily="49" charset="0"/>
              </a:rPr>
              <a:t>np.arange</a:t>
            </a:r>
            <a:r>
              <a:rPr lang="en-US" sz="1500" dirty="0">
                <a:latin typeface="Consolas" panose="020B0609020204030204" pitchFamily="49" charset="0"/>
              </a:rPr>
              <a:t>(2.1, 3, 0.1))</a:t>
            </a:r>
          </a:p>
          <a:p>
            <a:pPr>
              <a:spcBef>
                <a:spcPts val="0"/>
              </a:spcBef>
            </a:pPr>
            <a:r>
              <a:rPr lang="en-US" sz="1500" dirty="0">
                <a:latin typeface="Consolas" panose="020B0609020204030204" pitchFamily="49" charset="0"/>
              </a:rPr>
              <a:t>print(</a:t>
            </a:r>
            <a:r>
              <a:rPr lang="en-US" sz="1500" dirty="0" err="1">
                <a:latin typeface="Consolas" panose="020B0609020204030204" pitchFamily="49" charset="0"/>
              </a:rPr>
              <a:t>np.arange</a:t>
            </a:r>
            <a:r>
              <a:rPr lang="en-US" sz="1500" dirty="0">
                <a:latin typeface="Consolas" panose="020B0609020204030204" pitchFamily="49" charset="0"/>
              </a:rPr>
              <a:t>(2.1, 3, 0.1))</a:t>
            </a:r>
          </a:p>
          <a:p>
            <a:pPr>
              <a:spcBef>
                <a:spcPts val="0"/>
              </a:spcBef>
            </a:pPr>
            <a:r>
              <a:rPr lang="en-US" sz="1500" dirty="0">
                <a:latin typeface="Consolas" panose="020B0609020204030204" pitchFamily="49" charset="0"/>
              </a:rPr>
              <a:t>print(</a:t>
            </a:r>
            <a:r>
              <a:rPr lang="en-US" sz="1500" dirty="0" err="1">
                <a:latin typeface="Consolas" panose="020B0609020204030204" pitchFamily="49" charset="0"/>
              </a:rPr>
              <a:t>newarr</a:t>
            </a:r>
            <a:r>
              <a:rPr lang="en-US" sz="1500" dirty="0">
                <a:latin typeface="Consolas" panose="020B0609020204030204" pitchFamily="49" charset="0"/>
              </a:rPr>
              <a:t>)</a:t>
            </a:r>
          </a:p>
        </p:txBody>
      </p:sp>
      <p:pic>
        <p:nvPicPr>
          <p:cNvPr id="8" name="Picture 7">
            <a:extLst>
              <a:ext uri="{FF2B5EF4-FFF2-40B4-BE49-F238E27FC236}">
                <a16:creationId xmlns:a16="http://schemas.microsoft.com/office/drawing/2014/main" id="{08B6F2E4-0F08-0026-CCCB-3FC67C179E61}"/>
              </a:ext>
            </a:extLst>
          </p:cNvPr>
          <p:cNvPicPr>
            <a:picLocks noChangeAspect="1"/>
          </p:cNvPicPr>
          <p:nvPr/>
        </p:nvPicPr>
        <p:blipFill>
          <a:blip r:embed="rId2"/>
          <a:stretch>
            <a:fillRect/>
          </a:stretch>
        </p:blipFill>
        <p:spPr>
          <a:xfrm>
            <a:off x="6391454" y="4654309"/>
            <a:ext cx="4270450" cy="1551192"/>
          </a:xfrm>
          <a:prstGeom prst="rect">
            <a:avLst/>
          </a:prstGeom>
        </p:spPr>
      </p:pic>
      <p:sp>
        <p:nvSpPr>
          <p:cNvPr id="9" name="TextBox 8">
            <a:extLst>
              <a:ext uri="{FF2B5EF4-FFF2-40B4-BE49-F238E27FC236}">
                <a16:creationId xmlns:a16="http://schemas.microsoft.com/office/drawing/2014/main" id="{3327C087-525E-0093-3BBF-2A82539E3F44}"/>
              </a:ext>
            </a:extLst>
          </p:cNvPr>
          <p:cNvSpPr txBox="1"/>
          <p:nvPr/>
        </p:nvSpPr>
        <p:spPr>
          <a:xfrm>
            <a:off x="6501182" y="4284977"/>
            <a:ext cx="1545336" cy="369332"/>
          </a:xfrm>
          <a:prstGeom prst="rect">
            <a:avLst/>
          </a:prstGeom>
          <a:noFill/>
        </p:spPr>
        <p:txBody>
          <a:bodyPr wrap="square" rtlCol="0">
            <a:spAutoFit/>
          </a:bodyPr>
          <a:lstStyle/>
          <a:p>
            <a:r>
              <a:rPr lang="en-IN" u="sng" dirty="0"/>
              <a:t>Output</a:t>
            </a:r>
            <a:endParaRPr lang="en-US" u="sng" dirty="0"/>
          </a:p>
        </p:txBody>
      </p:sp>
    </p:spTree>
    <p:extLst>
      <p:ext uri="{BB962C8B-B14F-4D97-AF65-F5344CB8AC3E}">
        <p14:creationId xmlns:p14="http://schemas.microsoft.com/office/powerpoint/2010/main" val="2297255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0" y="-2177"/>
            <a:ext cx="10972800" cy="1143000"/>
          </a:xfrm>
        </p:spPr>
        <p:txBody>
          <a:bodyPr/>
          <a:lstStyle/>
          <a:p>
            <a:r>
              <a:rPr lang="en-US" dirty="0" err="1"/>
              <a:t>Numpy</a:t>
            </a:r>
            <a:r>
              <a:rPr lang="en-US" dirty="0"/>
              <a:t> Array</a:t>
            </a:r>
          </a:p>
        </p:txBody>
      </p:sp>
      <p:pic>
        <p:nvPicPr>
          <p:cNvPr id="2050" name="Picture 2" descr="Common placeholders in numpy arrays | by Arpit Omprakash | Byte-Sized-Code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t="-2500" b="2500"/>
          <a:stretch/>
        </p:blipFill>
        <p:spPr bwMode="auto">
          <a:xfrm>
            <a:off x="4302125" y="3138738"/>
            <a:ext cx="7315200" cy="28073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p Python Libraries: Numpy &amp; Pandas | by Md Arman Hossen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794752"/>
            <a:ext cx="6667500" cy="2904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BA4388-6DE0-44EE-9D54-3DAE066EAD8A}"/>
              </a:ext>
            </a:extLst>
          </p:cNvPr>
          <p:cNvSpPr txBox="1"/>
          <p:nvPr/>
        </p:nvSpPr>
        <p:spPr>
          <a:xfrm>
            <a:off x="229453" y="4840632"/>
            <a:ext cx="2819400" cy="1528945"/>
          </a:xfrm>
          <a:prstGeom prst="rect">
            <a:avLst/>
          </a:prstGeom>
          <a:noFill/>
        </p:spPr>
        <p:txBody>
          <a:bodyPr wrap="square" rtlCol="0">
            <a:spAutoFit/>
          </a:bodyPr>
          <a:lstStyle/>
          <a:p>
            <a:pPr marL="380990" indent="-380990">
              <a:buFont typeface="Arial" panose="020B0604020202020204" pitchFamily="34" charset="0"/>
              <a:buChar char="•"/>
            </a:pPr>
            <a:r>
              <a:rPr lang="en-US" sz="1867" dirty="0"/>
              <a:t>Scalar</a:t>
            </a:r>
          </a:p>
          <a:p>
            <a:pPr marL="380990" indent="-380990">
              <a:buFont typeface="Arial" panose="020B0604020202020204" pitchFamily="34" charset="0"/>
              <a:buChar char="•"/>
            </a:pPr>
            <a:r>
              <a:rPr lang="en-IN" sz="1867" dirty="0"/>
              <a:t>Vector</a:t>
            </a:r>
          </a:p>
          <a:p>
            <a:pPr marL="380990" indent="-380990">
              <a:buFont typeface="Arial" panose="020B0604020202020204" pitchFamily="34" charset="0"/>
              <a:buChar char="•"/>
            </a:pPr>
            <a:r>
              <a:rPr lang="en-IN" sz="1867" dirty="0"/>
              <a:t>Matrix</a:t>
            </a:r>
          </a:p>
          <a:p>
            <a:pPr marL="380990" indent="-380990">
              <a:buFont typeface="Arial" panose="020B0604020202020204" pitchFamily="34" charset="0"/>
              <a:buChar char="•"/>
            </a:pPr>
            <a:r>
              <a:rPr lang="en-IN" sz="1867" dirty="0"/>
              <a:t>Tensor</a:t>
            </a:r>
          </a:p>
          <a:p>
            <a:pPr marL="380990" indent="-380990">
              <a:buFont typeface="Arial" panose="020B0604020202020204" pitchFamily="34" charset="0"/>
              <a:buChar char="•"/>
            </a:pPr>
            <a:endParaRPr lang="en-IN" sz="1867" dirty="0"/>
          </a:p>
        </p:txBody>
      </p:sp>
    </p:spTree>
    <p:extLst>
      <p:ext uri="{BB962C8B-B14F-4D97-AF65-F5344CB8AC3E}">
        <p14:creationId xmlns:p14="http://schemas.microsoft.com/office/powerpoint/2010/main" val="2018660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CDDC-40BE-B8BC-D11B-1EBE643AB2AC}"/>
              </a:ext>
            </a:extLst>
          </p:cNvPr>
          <p:cNvSpPr>
            <a:spLocks noGrp="1"/>
          </p:cNvSpPr>
          <p:nvPr>
            <p:ph type="title"/>
          </p:nvPr>
        </p:nvSpPr>
        <p:spPr/>
        <p:txBody>
          <a:bodyPr/>
          <a:lstStyle/>
          <a:p>
            <a:r>
              <a:rPr lang="en-US" dirty="0"/>
              <a:t>SciPy Linear Algebra</a:t>
            </a:r>
          </a:p>
        </p:txBody>
      </p:sp>
      <p:sp>
        <p:nvSpPr>
          <p:cNvPr id="3" name="Content Placeholder 2">
            <a:extLst>
              <a:ext uri="{FF2B5EF4-FFF2-40B4-BE49-F238E27FC236}">
                <a16:creationId xmlns:a16="http://schemas.microsoft.com/office/drawing/2014/main" id="{80C23E16-851C-E3B6-02D0-C0D2DB8CF5CC}"/>
              </a:ext>
            </a:extLst>
          </p:cNvPr>
          <p:cNvSpPr>
            <a:spLocks noGrp="1"/>
          </p:cNvSpPr>
          <p:nvPr>
            <p:ph idx="1"/>
          </p:nvPr>
        </p:nvSpPr>
        <p:spPr/>
        <p:txBody>
          <a:bodyPr/>
          <a:lstStyle/>
          <a:p>
            <a:r>
              <a:rPr lang="en-US" dirty="0"/>
              <a:t>SciPy is built upon the ATLAS LAPACK and BLAS library, and it provides very fast linear algebra capabilities. Linear algebra routine accepts two-dimension array object and output is also given as a two-dimension array. </a:t>
            </a:r>
          </a:p>
          <a:p>
            <a:endParaRPr lang="en-US" dirty="0"/>
          </a:p>
        </p:txBody>
      </p:sp>
      <p:sp>
        <p:nvSpPr>
          <p:cNvPr id="4" name="Slide Number Placeholder 3">
            <a:extLst>
              <a:ext uri="{FF2B5EF4-FFF2-40B4-BE49-F238E27FC236}">
                <a16:creationId xmlns:a16="http://schemas.microsoft.com/office/drawing/2014/main" id="{103E36AB-2049-B250-EC20-53B2A4FF7BA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60</a:t>
            </a:fld>
            <a:endParaRPr lang="en-IN"/>
          </a:p>
        </p:txBody>
      </p:sp>
      <p:pic>
        <p:nvPicPr>
          <p:cNvPr id="6" name="Picture 5">
            <a:extLst>
              <a:ext uri="{FF2B5EF4-FFF2-40B4-BE49-F238E27FC236}">
                <a16:creationId xmlns:a16="http://schemas.microsoft.com/office/drawing/2014/main" id="{760060A5-7F92-E33C-418D-CAC733E63F1C}"/>
              </a:ext>
            </a:extLst>
          </p:cNvPr>
          <p:cNvPicPr>
            <a:picLocks noChangeAspect="1"/>
          </p:cNvPicPr>
          <p:nvPr/>
        </p:nvPicPr>
        <p:blipFill>
          <a:blip r:embed="rId2"/>
          <a:stretch>
            <a:fillRect/>
          </a:stretch>
        </p:blipFill>
        <p:spPr>
          <a:xfrm>
            <a:off x="1947489" y="3132036"/>
            <a:ext cx="8297021" cy="1450756"/>
          </a:xfrm>
          <a:prstGeom prst="rect">
            <a:avLst/>
          </a:prstGeom>
        </p:spPr>
      </p:pic>
    </p:spTree>
    <p:extLst>
      <p:ext uri="{BB962C8B-B14F-4D97-AF65-F5344CB8AC3E}">
        <p14:creationId xmlns:p14="http://schemas.microsoft.com/office/powerpoint/2010/main" val="497468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3BC7-AF13-AD4A-EBEA-7E1335FA05AF}"/>
              </a:ext>
            </a:extLst>
          </p:cNvPr>
          <p:cNvSpPr>
            <a:spLocks noGrp="1"/>
          </p:cNvSpPr>
          <p:nvPr>
            <p:ph type="title"/>
          </p:nvPr>
        </p:nvSpPr>
        <p:spPr/>
        <p:txBody>
          <a:bodyPr/>
          <a:lstStyle/>
          <a:p>
            <a:r>
              <a:rPr lang="en-IN" dirty="0"/>
              <a:t>Example of </a:t>
            </a:r>
            <a:r>
              <a:rPr lang="en-US" dirty="0"/>
              <a:t>Linear Equation</a:t>
            </a:r>
          </a:p>
        </p:txBody>
      </p:sp>
      <p:sp>
        <p:nvSpPr>
          <p:cNvPr id="3" name="Content Placeholder 2">
            <a:extLst>
              <a:ext uri="{FF2B5EF4-FFF2-40B4-BE49-F238E27FC236}">
                <a16:creationId xmlns:a16="http://schemas.microsoft.com/office/drawing/2014/main" id="{B342ACC1-4016-92C8-2FDC-F04FAFAB798C}"/>
              </a:ext>
            </a:extLst>
          </p:cNvPr>
          <p:cNvSpPr>
            <a:spLocks noGrp="1"/>
          </p:cNvSpPr>
          <p:nvPr>
            <p:ph idx="1"/>
          </p:nvPr>
        </p:nvSpPr>
        <p:spPr>
          <a:xfrm>
            <a:off x="1097280" y="1845734"/>
            <a:ext cx="4722495" cy="4023360"/>
          </a:xfrm>
        </p:spPr>
        <p:txBody>
          <a:bodyPr/>
          <a:lstStyle/>
          <a:p>
            <a:r>
              <a:rPr lang="en-US" dirty="0"/>
              <a:t>The </a:t>
            </a:r>
            <a:r>
              <a:rPr lang="en-US" dirty="0" err="1"/>
              <a:t>linalg.solve</a:t>
            </a:r>
            <a:r>
              <a:rPr lang="en-US" dirty="0"/>
              <a:t> is used to solve the linear equation a*x + b*y = Z, for the unknown x, y values.</a:t>
            </a:r>
          </a:p>
          <a:p>
            <a:endParaRPr lang="en-US" dirty="0"/>
          </a:p>
          <a:p>
            <a:r>
              <a:rPr lang="en-US" dirty="0"/>
              <a:t>x + 3y +10z = 10</a:t>
            </a:r>
          </a:p>
          <a:p>
            <a:r>
              <a:rPr lang="en-US" dirty="0"/>
              <a:t>2x + 12y + 7z = 18</a:t>
            </a:r>
          </a:p>
          <a:p>
            <a:r>
              <a:rPr lang="en-US" dirty="0"/>
              <a:t>5x + 8y + 8z = 30</a:t>
            </a:r>
          </a:p>
        </p:txBody>
      </p:sp>
      <p:sp>
        <p:nvSpPr>
          <p:cNvPr id="4" name="Slide Number Placeholder 3">
            <a:extLst>
              <a:ext uri="{FF2B5EF4-FFF2-40B4-BE49-F238E27FC236}">
                <a16:creationId xmlns:a16="http://schemas.microsoft.com/office/drawing/2014/main" id="{E8F667D7-4FB8-F183-F2C4-22F9649CF0D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61</a:t>
            </a:fld>
            <a:endParaRPr lang="en-IN"/>
          </a:p>
        </p:txBody>
      </p:sp>
      <p:pic>
        <p:nvPicPr>
          <p:cNvPr id="6" name="Picture 5">
            <a:extLst>
              <a:ext uri="{FF2B5EF4-FFF2-40B4-BE49-F238E27FC236}">
                <a16:creationId xmlns:a16="http://schemas.microsoft.com/office/drawing/2014/main" id="{F2FB87CC-3B6A-DD1B-F149-3F80CD003437}"/>
              </a:ext>
            </a:extLst>
          </p:cNvPr>
          <p:cNvPicPr>
            <a:picLocks noChangeAspect="1"/>
          </p:cNvPicPr>
          <p:nvPr/>
        </p:nvPicPr>
        <p:blipFill>
          <a:blip r:embed="rId2"/>
          <a:stretch>
            <a:fillRect/>
          </a:stretch>
        </p:blipFill>
        <p:spPr>
          <a:xfrm>
            <a:off x="7674719" y="1650730"/>
            <a:ext cx="4451478" cy="4706984"/>
          </a:xfrm>
          <a:prstGeom prst="rect">
            <a:avLst/>
          </a:prstGeom>
        </p:spPr>
      </p:pic>
      <p:pic>
        <p:nvPicPr>
          <p:cNvPr id="8" name="Picture 7">
            <a:extLst>
              <a:ext uri="{FF2B5EF4-FFF2-40B4-BE49-F238E27FC236}">
                <a16:creationId xmlns:a16="http://schemas.microsoft.com/office/drawing/2014/main" id="{57BAC2B4-28B4-7004-71A3-FB9C91C3AAF2}"/>
              </a:ext>
            </a:extLst>
          </p:cNvPr>
          <p:cNvPicPr>
            <a:picLocks noChangeAspect="1"/>
          </p:cNvPicPr>
          <p:nvPr/>
        </p:nvPicPr>
        <p:blipFill>
          <a:blip r:embed="rId3"/>
          <a:stretch>
            <a:fillRect/>
          </a:stretch>
        </p:blipFill>
        <p:spPr>
          <a:xfrm>
            <a:off x="3683539" y="3569921"/>
            <a:ext cx="3981655" cy="2787793"/>
          </a:xfrm>
          <a:prstGeom prst="rect">
            <a:avLst/>
          </a:prstGeom>
        </p:spPr>
      </p:pic>
    </p:spTree>
    <p:extLst>
      <p:ext uri="{BB962C8B-B14F-4D97-AF65-F5344CB8AC3E}">
        <p14:creationId xmlns:p14="http://schemas.microsoft.com/office/powerpoint/2010/main" val="3254013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EEBA6-4C02-16C1-1142-02E8766ADD8E}"/>
              </a:ext>
            </a:extLst>
          </p:cNvPr>
          <p:cNvSpPr>
            <a:spLocks noGrp="1"/>
          </p:cNvSpPr>
          <p:nvPr>
            <p:ph type="title"/>
          </p:nvPr>
        </p:nvSpPr>
        <p:spPr/>
        <p:txBody>
          <a:bodyPr/>
          <a:lstStyle/>
          <a:p>
            <a:r>
              <a:rPr lang="en-US" dirty="0"/>
              <a:t>Finding the determinants</a:t>
            </a:r>
          </a:p>
        </p:txBody>
      </p:sp>
      <p:sp>
        <p:nvSpPr>
          <p:cNvPr id="3" name="Content Placeholder 2">
            <a:extLst>
              <a:ext uri="{FF2B5EF4-FFF2-40B4-BE49-F238E27FC236}">
                <a16:creationId xmlns:a16="http://schemas.microsoft.com/office/drawing/2014/main" id="{C3D2EA74-0FCB-8134-3C98-8874FFE05BCE}"/>
              </a:ext>
            </a:extLst>
          </p:cNvPr>
          <p:cNvSpPr>
            <a:spLocks noGrp="1"/>
          </p:cNvSpPr>
          <p:nvPr>
            <p:ph idx="1"/>
          </p:nvPr>
        </p:nvSpPr>
        <p:spPr>
          <a:xfrm>
            <a:off x="1097280" y="1845734"/>
            <a:ext cx="10115203" cy="4023360"/>
          </a:xfrm>
        </p:spPr>
        <p:txBody>
          <a:bodyPr/>
          <a:lstStyle/>
          <a:p>
            <a:r>
              <a:rPr lang="en-US" dirty="0"/>
              <a:t>The determinant of the square matrix is found by using the </a:t>
            </a:r>
            <a:r>
              <a:rPr lang="en-US" dirty="0" err="1"/>
              <a:t>linalg.det</a:t>
            </a:r>
            <a:r>
              <a:rPr lang="en-US" dirty="0"/>
              <a:t>() function. The determinate A is often denoted as |A| in the linear algebra. It accepts a matrix and returns a scalar value.</a:t>
            </a:r>
          </a:p>
        </p:txBody>
      </p:sp>
      <p:sp>
        <p:nvSpPr>
          <p:cNvPr id="4" name="Slide Number Placeholder 3">
            <a:extLst>
              <a:ext uri="{FF2B5EF4-FFF2-40B4-BE49-F238E27FC236}">
                <a16:creationId xmlns:a16="http://schemas.microsoft.com/office/drawing/2014/main" id="{D56216CA-90B0-B67C-25E4-96CE3018F2B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62</a:t>
            </a:fld>
            <a:endParaRPr lang="en-IN"/>
          </a:p>
        </p:txBody>
      </p:sp>
      <p:pic>
        <p:nvPicPr>
          <p:cNvPr id="6" name="Picture 5">
            <a:extLst>
              <a:ext uri="{FF2B5EF4-FFF2-40B4-BE49-F238E27FC236}">
                <a16:creationId xmlns:a16="http://schemas.microsoft.com/office/drawing/2014/main" id="{77B0996F-2E4E-91E0-43ED-1B95136D8306}"/>
              </a:ext>
            </a:extLst>
          </p:cNvPr>
          <p:cNvPicPr>
            <a:picLocks noChangeAspect="1"/>
          </p:cNvPicPr>
          <p:nvPr/>
        </p:nvPicPr>
        <p:blipFill>
          <a:blip r:embed="rId2"/>
          <a:stretch>
            <a:fillRect/>
          </a:stretch>
        </p:blipFill>
        <p:spPr>
          <a:xfrm>
            <a:off x="2906689" y="2444651"/>
            <a:ext cx="6496384" cy="3854648"/>
          </a:xfrm>
          <a:prstGeom prst="rect">
            <a:avLst/>
          </a:prstGeom>
        </p:spPr>
      </p:pic>
    </p:spTree>
    <p:extLst>
      <p:ext uri="{BB962C8B-B14F-4D97-AF65-F5344CB8AC3E}">
        <p14:creationId xmlns:p14="http://schemas.microsoft.com/office/powerpoint/2010/main" val="947360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1ADB-A999-478C-B511-191DA46C9AF5}"/>
              </a:ext>
            </a:extLst>
          </p:cNvPr>
          <p:cNvSpPr>
            <a:spLocks noGrp="1"/>
          </p:cNvSpPr>
          <p:nvPr>
            <p:ph type="title"/>
          </p:nvPr>
        </p:nvSpPr>
        <p:spPr/>
        <p:txBody>
          <a:bodyPr/>
          <a:lstStyle/>
          <a:p>
            <a:r>
              <a:rPr lang="en-US" dirty="0"/>
              <a:t>Eigenvalues and Eigenvectors</a:t>
            </a:r>
          </a:p>
        </p:txBody>
      </p:sp>
      <p:sp>
        <p:nvSpPr>
          <p:cNvPr id="3" name="Content Placeholder 2">
            <a:extLst>
              <a:ext uri="{FF2B5EF4-FFF2-40B4-BE49-F238E27FC236}">
                <a16:creationId xmlns:a16="http://schemas.microsoft.com/office/drawing/2014/main" id="{D70C031E-6501-42B0-C93E-5B864FB0CB5C}"/>
              </a:ext>
            </a:extLst>
          </p:cNvPr>
          <p:cNvSpPr>
            <a:spLocks noGrp="1"/>
          </p:cNvSpPr>
          <p:nvPr>
            <p:ph idx="1"/>
          </p:nvPr>
        </p:nvSpPr>
        <p:spPr>
          <a:xfrm>
            <a:off x="1097280" y="1845734"/>
            <a:ext cx="5265420" cy="4023360"/>
          </a:xfrm>
        </p:spPr>
        <p:txBody>
          <a:bodyPr/>
          <a:lstStyle/>
          <a:p>
            <a:r>
              <a:rPr lang="en-US" dirty="0"/>
              <a:t>Finding eigenvalues and eigenvector problems are the most common problem in linear algebra. We can find the Eigenvalues and the corresponding Eigenvectors (v) of a square matrix (A) by </a:t>
            </a:r>
            <a:r>
              <a:rPr lang="en-US" dirty="0" err="1"/>
              <a:t>linalg.eig</a:t>
            </a:r>
            <a:r>
              <a:rPr lang="en-US" dirty="0"/>
              <a:t>() function. </a:t>
            </a:r>
          </a:p>
        </p:txBody>
      </p:sp>
      <p:sp>
        <p:nvSpPr>
          <p:cNvPr id="4" name="Slide Number Placeholder 3">
            <a:extLst>
              <a:ext uri="{FF2B5EF4-FFF2-40B4-BE49-F238E27FC236}">
                <a16:creationId xmlns:a16="http://schemas.microsoft.com/office/drawing/2014/main" id="{B5A71CDF-3732-4A75-2EDF-BB0816316C2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63</a:t>
            </a:fld>
            <a:endParaRPr lang="en-IN"/>
          </a:p>
        </p:txBody>
      </p:sp>
      <p:pic>
        <p:nvPicPr>
          <p:cNvPr id="6" name="Picture 5">
            <a:extLst>
              <a:ext uri="{FF2B5EF4-FFF2-40B4-BE49-F238E27FC236}">
                <a16:creationId xmlns:a16="http://schemas.microsoft.com/office/drawing/2014/main" id="{FD9BC633-FC5D-B2CA-E360-F7C8DBE4A27B}"/>
              </a:ext>
            </a:extLst>
          </p:cNvPr>
          <p:cNvPicPr>
            <a:picLocks noChangeAspect="1"/>
          </p:cNvPicPr>
          <p:nvPr/>
        </p:nvPicPr>
        <p:blipFill rotWithShape="1">
          <a:blip r:embed="rId2"/>
          <a:srcRect b="24658"/>
          <a:stretch/>
        </p:blipFill>
        <p:spPr>
          <a:xfrm>
            <a:off x="6479027" y="1796627"/>
            <a:ext cx="5712973" cy="3444240"/>
          </a:xfrm>
          <a:prstGeom prst="rect">
            <a:avLst/>
          </a:prstGeom>
        </p:spPr>
      </p:pic>
      <p:pic>
        <p:nvPicPr>
          <p:cNvPr id="7" name="Picture 6">
            <a:extLst>
              <a:ext uri="{FF2B5EF4-FFF2-40B4-BE49-F238E27FC236}">
                <a16:creationId xmlns:a16="http://schemas.microsoft.com/office/drawing/2014/main" id="{88441D15-5A8C-A63B-7CFF-6BA0C9DB6201}"/>
              </a:ext>
            </a:extLst>
          </p:cNvPr>
          <p:cNvPicPr>
            <a:picLocks noChangeAspect="1"/>
          </p:cNvPicPr>
          <p:nvPr/>
        </p:nvPicPr>
        <p:blipFill>
          <a:blip r:embed="rId3"/>
          <a:stretch>
            <a:fillRect/>
          </a:stretch>
        </p:blipFill>
        <p:spPr>
          <a:xfrm>
            <a:off x="6479027" y="5300134"/>
            <a:ext cx="3228910" cy="888999"/>
          </a:xfrm>
          <a:prstGeom prst="rect">
            <a:avLst/>
          </a:prstGeom>
        </p:spPr>
      </p:pic>
    </p:spTree>
    <p:extLst>
      <p:ext uri="{BB962C8B-B14F-4D97-AF65-F5344CB8AC3E}">
        <p14:creationId xmlns:p14="http://schemas.microsoft.com/office/powerpoint/2010/main" val="15706285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68E4A78-BBC6-55BD-96AF-BB74E8181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1845734"/>
            <a:ext cx="5486400" cy="3086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7324E2-63A1-7DFA-E33F-99B8AE2B4F3A}"/>
              </a:ext>
            </a:extLst>
          </p:cNvPr>
          <p:cNvSpPr>
            <a:spLocks noGrp="1"/>
          </p:cNvSpPr>
          <p:nvPr>
            <p:ph type="title"/>
          </p:nvPr>
        </p:nvSpPr>
        <p:spPr/>
        <p:txBody>
          <a:bodyPr/>
          <a:lstStyle/>
          <a:p>
            <a:r>
              <a:rPr lang="en-IN" dirty="0"/>
              <a:t>Introduction to Seaborn</a:t>
            </a:r>
            <a:endParaRPr lang="en-US" dirty="0"/>
          </a:p>
        </p:txBody>
      </p:sp>
      <p:sp>
        <p:nvSpPr>
          <p:cNvPr id="3" name="Content Placeholder 2">
            <a:extLst>
              <a:ext uri="{FF2B5EF4-FFF2-40B4-BE49-F238E27FC236}">
                <a16:creationId xmlns:a16="http://schemas.microsoft.com/office/drawing/2014/main" id="{2A0ADDD3-01BC-9CB9-6AE7-7F0AB8ECA3C2}"/>
              </a:ext>
            </a:extLst>
          </p:cNvPr>
          <p:cNvSpPr>
            <a:spLocks noGrp="1"/>
          </p:cNvSpPr>
          <p:nvPr>
            <p:ph idx="1"/>
          </p:nvPr>
        </p:nvSpPr>
        <p:spPr>
          <a:xfrm>
            <a:off x="1097280" y="1845734"/>
            <a:ext cx="5132070" cy="4023360"/>
          </a:xfrm>
        </p:spPr>
        <p:txBody>
          <a:bodyPr/>
          <a:lstStyle/>
          <a:p>
            <a:pPr algn="just">
              <a:buFont typeface="Wingdings" panose="05000000000000000000" pitchFamily="2" charset="2"/>
              <a:buChar char="q"/>
            </a:pPr>
            <a:r>
              <a:rPr lang="en-US" dirty="0"/>
              <a:t>Seaborn is a library mostly used for statistical plotting in Python. It is built on top of Matplotlib and provides beautiful default styles and color palettes to make statistical plots more attractive.</a:t>
            </a:r>
          </a:p>
          <a:p>
            <a:pPr algn="just">
              <a:buFont typeface="Wingdings" panose="05000000000000000000" pitchFamily="2" charset="2"/>
              <a:buChar char="q"/>
            </a:pPr>
            <a:r>
              <a:rPr lang="en-US" dirty="0"/>
              <a:t>Seaborn is an open source, BSD-licensed Python library providing high level API for visualizing the data using Python programming language.</a:t>
            </a:r>
          </a:p>
          <a:p>
            <a:pPr algn="just">
              <a:buFont typeface="Wingdings" panose="05000000000000000000" pitchFamily="2" charset="2"/>
              <a:buChar char="q"/>
            </a:pPr>
            <a:r>
              <a:rPr lang="en-US" dirty="0"/>
              <a:t>The best way to get insights is by visualizing the data. Data can be visualized by representing it as plots which is easy to understand, explore and grasp.</a:t>
            </a:r>
          </a:p>
          <a:p>
            <a:pPr algn="just"/>
            <a:endParaRPr lang="en-US" dirty="0"/>
          </a:p>
        </p:txBody>
      </p:sp>
      <p:sp>
        <p:nvSpPr>
          <p:cNvPr id="4" name="Slide Number Placeholder 3">
            <a:extLst>
              <a:ext uri="{FF2B5EF4-FFF2-40B4-BE49-F238E27FC236}">
                <a16:creationId xmlns:a16="http://schemas.microsoft.com/office/drawing/2014/main" id="{7E0C5BE2-6912-7F91-21D2-0FA4A34C543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64</a:t>
            </a:fld>
            <a:endParaRPr lang="en-IN"/>
          </a:p>
        </p:txBody>
      </p:sp>
    </p:spTree>
    <p:extLst>
      <p:ext uri="{BB962C8B-B14F-4D97-AF65-F5344CB8AC3E}">
        <p14:creationId xmlns:p14="http://schemas.microsoft.com/office/powerpoint/2010/main" val="3091264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466C-31F4-3BE2-C01C-2BA467318550}"/>
              </a:ext>
            </a:extLst>
          </p:cNvPr>
          <p:cNvSpPr>
            <a:spLocks noGrp="1"/>
          </p:cNvSpPr>
          <p:nvPr>
            <p:ph type="title"/>
          </p:nvPr>
        </p:nvSpPr>
        <p:spPr/>
        <p:txBody>
          <a:bodyPr/>
          <a:lstStyle/>
          <a:p>
            <a:r>
              <a:rPr lang="en-US" dirty="0"/>
              <a:t>Important Features of Seaborn</a:t>
            </a:r>
          </a:p>
        </p:txBody>
      </p:sp>
      <p:sp>
        <p:nvSpPr>
          <p:cNvPr id="3" name="Content Placeholder 2">
            <a:extLst>
              <a:ext uri="{FF2B5EF4-FFF2-40B4-BE49-F238E27FC236}">
                <a16:creationId xmlns:a16="http://schemas.microsoft.com/office/drawing/2014/main" id="{AE9B6F88-E674-866E-5533-E74DC42E0A6E}"/>
              </a:ext>
            </a:extLst>
          </p:cNvPr>
          <p:cNvSpPr>
            <a:spLocks noGrp="1"/>
          </p:cNvSpPr>
          <p:nvPr>
            <p:ph idx="1"/>
          </p:nvPr>
        </p:nvSpPr>
        <p:spPr/>
        <p:txBody>
          <a:bodyPr/>
          <a:lstStyle/>
          <a:p>
            <a:pPr>
              <a:buFont typeface="Wingdings" panose="05000000000000000000" pitchFamily="2" charset="2"/>
              <a:buChar char="q"/>
            </a:pPr>
            <a:r>
              <a:rPr lang="en-US" dirty="0"/>
              <a:t>Built in themes for styling matplotlib graphics</a:t>
            </a:r>
          </a:p>
          <a:p>
            <a:pPr>
              <a:buFont typeface="Wingdings" panose="05000000000000000000" pitchFamily="2" charset="2"/>
              <a:buChar char="q"/>
            </a:pPr>
            <a:r>
              <a:rPr lang="en-US" dirty="0"/>
              <a:t>Visualizing univariate and bivariate data</a:t>
            </a:r>
          </a:p>
          <a:p>
            <a:pPr>
              <a:buFont typeface="Wingdings" panose="05000000000000000000" pitchFamily="2" charset="2"/>
              <a:buChar char="q"/>
            </a:pPr>
            <a:r>
              <a:rPr lang="en-US" dirty="0"/>
              <a:t>Fitting in and visualizing linear regression models</a:t>
            </a:r>
          </a:p>
          <a:p>
            <a:pPr>
              <a:buFont typeface="Wingdings" panose="05000000000000000000" pitchFamily="2" charset="2"/>
              <a:buChar char="q"/>
            </a:pPr>
            <a:r>
              <a:rPr lang="en-US" dirty="0"/>
              <a:t>Plotting statistical time series data</a:t>
            </a:r>
          </a:p>
          <a:p>
            <a:pPr>
              <a:buFont typeface="Wingdings" panose="05000000000000000000" pitchFamily="2" charset="2"/>
              <a:buChar char="q"/>
            </a:pPr>
            <a:r>
              <a:rPr lang="en-US" dirty="0"/>
              <a:t>Seaborn works well with NumPy and Pandas data structures</a:t>
            </a:r>
          </a:p>
          <a:p>
            <a:pPr>
              <a:buFont typeface="Wingdings" panose="05000000000000000000" pitchFamily="2" charset="2"/>
              <a:buChar char="q"/>
            </a:pPr>
            <a:r>
              <a:rPr lang="en-US" dirty="0"/>
              <a:t>It comes with built in themes for styling Matplotlib graphics</a:t>
            </a:r>
          </a:p>
        </p:txBody>
      </p:sp>
      <p:sp>
        <p:nvSpPr>
          <p:cNvPr id="4" name="Slide Number Placeholder 3">
            <a:extLst>
              <a:ext uri="{FF2B5EF4-FFF2-40B4-BE49-F238E27FC236}">
                <a16:creationId xmlns:a16="http://schemas.microsoft.com/office/drawing/2014/main" id="{FC0CDA34-57C9-2F04-1A20-23E2F2C4B4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65</a:t>
            </a:fld>
            <a:endParaRPr lang="en-IN"/>
          </a:p>
        </p:txBody>
      </p:sp>
    </p:spTree>
    <p:extLst>
      <p:ext uri="{BB962C8B-B14F-4D97-AF65-F5344CB8AC3E}">
        <p14:creationId xmlns:p14="http://schemas.microsoft.com/office/powerpoint/2010/main" val="2732207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6F14-3468-D132-908B-A17A7C18A221}"/>
              </a:ext>
            </a:extLst>
          </p:cNvPr>
          <p:cNvSpPr>
            <a:spLocks noGrp="1"/>
          </p:cNvSpPr>
          <p:nvPr>
            <p:ph type="title"/>
          </p:nvPr>
        </p:nvSpPr>
        <p:spPr/>
        <p:txBody>
          <a:bodyPr/>
          <a:lstStyle/>
          <a:p>
            <a:r>
              <a:rPr lang="en-US" dirty="0"/>
              <a:t>Seaborn - Color Palette</a:t>
            </a:r>
          </a:p>
        </p:txBody>
      </p:sp>
      <p:sp>
        <p:nvSpPr>
          <p:cNvPr id="3" name="Content Placeholder 2">
            <a:extLst>
              <a:ext uri="{FF2B5EF4-FFF2-40B4-BE49-F238E27FC236}">
                <a16:creationId xmlns:a16="http://schemas.microsoft.com/office/drawing/2014/main" id="{AE2B7E8A-EE00-F61A-7F27-DE9C1D7DE33E}"/>
              </a:ext>
            </a:extLst>
          </p:cNvPr>
          <p:cNvSpPr>
            <a:spLocks noGrp="1"/>
          </p:cNvSpPr>
          <p:nvPr>
            <p:ph idx="1"/>
          </p:nvPr>
        </p:nvSpPr>
        <p:spPr>
          <a:xfrm>
            <a:off x="1097280" y="1845734"/>
            <a:ext cx="6217920" cy="4023360"/>
          </a:xfrm>
        </p:spPr>
        <p:txBody>
          <a:bodyPr/>
          <a:lstStyle/>
          <a:p>
            <a:pPr algn="just">
              <a:buFont typeface="Wingdings" panose="05000000000000000000" pitchFamily="2" charset="2"/>
              <a:buChar char="q"/>
            </a:pPr>
            <a:r>
              <a:rPr lang="en-US" dirty="0"/>
              <a:t>Color plays an important role than any other aspect in the visualizations. When used effectively, color adds more value to the plot. A palette means a flat surface on which a painter arranges and mixes paints.</a:t>
            </a:r>
          </a:p>
          <a:p>
            <a:pPr algn="just">
              <a:buFont typeface="Wingdings" panose="05000000000000000000" pitchFamily="2" charset="2"/>
              <a:buChar char="q"/>
            </a:pPr>
            <a:r>
              <a:rPr lang="en-US" dirty="0"/>
              <a:t>Seaborn provides a function called </a:t>
            </a:r>
            <a:r>
              <a:rPr lang="en-US" dirty="0" err="1"/>
              <a:t>color_palette</a:t>
            </a:r>
            <a:r>
              <a:rPr lang="en-US" dirty="0"/>
              <a:t>(), which can be used to give colors to plots and adding more aesthetic value to it.</a:t>
            </a:r>
          </a:p>
          <a:p>
            <a:pPr algn="just"/>
            <a:endParaRPr lang="en-US" dirty="0"/>
          </a:p>
        </p:txBody>
      </p:sp>
      <p:sp>
        <p:nvSpPr>
          <p:cNvPr id="4" name="Slide Number Placeholder 3">
            <a:extLst>
              <a:ext uri="{FF2B5EF4-FFF2-40B4-BE49-F238E27FC236}">
                <a16:creationId xmlns:a16="http://schemas.microsoft.com/office/drawing/2014/main" id="{DADA9377-7846-F76D-69F2-19C4AC2464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66</a:t>
            </a:fld>
            <a:endParaRPr lang="en-IN"/>
          </a:p>
        </p:txBody>
      </p:sp>
      <p:pic>
        <p:nvPicPr>
          <p:cNvPr id="6" name="Picture 5">
            <a:extLst>
              <a:ext uri="{FF2B5EF4-FFF2-40B4-BE49-F238E27FC236}">
                <a16:creationId xmlns:a16="http://schemas.microsoft.com/office/drawing/2014/main" id="{AED70514-F02B-D9F3-E8F0-9B31F85AEBBC}"/>
              </a:ext>
            </a:extLst>
          </p:cNvPr>
          <p:cNvPicPr>
            <a:picLocks noChangeAspect="1"/>
          </p:cNvPicPr>
          <p:nvPr/>
        </p:nvPicPr>
        <p:blipFill>
          <a:blip r:embed="rId2"/>
          <a:stretch>
            <a:fillRect/>
          </a:stretch>
        </p:blipFill>
        <p:spPr>
          <a:xfrm>
            <a:off x="146706" y="4078793"/>
            <a:ext cx="7351007" cy="1270025"/>
          </a:xfrm>
          <a:prstGeom prst="rect">
            <a:avLst/>
          </a:prstGeom>
        </p:spPr>
      </p:pic>
      <p:graphicFrame>
        <p:nvGraphicFramePr>
          <p:cNvPr id="7" name="Table 6">
            <a:extLst>
              <a:ext uri="{FF2B5EF4-FFF2-40B4-BE49-F238E27FC236}">
                <a16:creationId xmlns:a16="http://schemas.microsoft.com/office/drawing/2014/main" id="{FE5A881A-98EC-E538-A46F-5472D8C9604B}"/>
              </a:ext>
            </a:extLst>
          </p:cNvPr>
          <p:cNvGraphicFramePr>
            <a:graphicFrameLocks noGrp="1"/>
          </p:cNvGraphicFramePr>
          <p:nvPr>
            <p:extLst>
              <p:ext uri="{D42A27DB-BD31-4B8C-83A1-F6EECF244321}">
                <p14:modId xmlns:p14="http://schemas.microsoft.com/office/powerpoint/2010/main" val="1053969757"/>
              </p:ext>
            </p:extLst>
          </p:nvPr>
        </p:nvGraphicFramePr>
        <p:xfrm>
          <a:off x="7497713" y="2714624"/>
          <a:ext cx="4610080" cy="3085428"/>
        </p:xfrm>
        <a:graphic>
          <a:graphicData uri="http://schemas.openxmlformats.org/drawingml/2006/table">
            <a:tbl>
              <a:tblPr/>
              <a:tblGrid>
                <a:gridCol w="742950">
                  <a:extLst>
                    <a:ext uri="{9D8B030D-6E8A-4147-A177-3AD203B41FA5}">
                      <a16:colId xmlns:a16="http://schemas.microsoft.com/office/drawing/2014/main" val="1081780202"/>
                    </a:ext>
                  </a:extLst>
                </a:gridCol>
                <a:gridCol w="3867130">
                  <a:extLst>
                    <a:ext uri="{9D8B030D-6E8A-4147-A177-3AD203B41FA5}">
                      <a16:colId xmlns:a16="http://schemas.microsoft.com/office/drawing/2014/main" val="700981787"/>
                    </a:ext>
                  </a:extLst>
                </a:gridCol>
              </a:tblGrid>
              <a:tr h="590618">
                <a:tc>
                  <a:txBody>
                    <a:bodyPr/>
                    <a:lstStyle/>
                    <a:p>
                      <a:pPr algn="l" fontAlgn="t"/>
                      <a:r>
                        <a:rPr lang="en-US" sz="1800">
                          <a:effectLst/>
                          <a:latin typeface="Garamond" panose="02020404030301010803" pitchFamily="18" charset="0"/>
                        </a:rPr>
                        <a:t>Sr.No.</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800" dirty="0" err="1">
                          <a:effectLst/>
                          <a:latin typeface="Garamond" panose="02020404030301010803" pitchFamily="18" charset="0"/>
                        </a:rPr>
                        <a:t>Palatte</a:t>
                      </a:r>
                      <a:r>
                        <a:rPr lang="en-US" sz="1800" dirty="0">
                          <a:effectLst/>
                          <a:latin typeface="Garamond" panose="02020404030301010803" pitchFamily="18" charset="0"/>
                        </a:rPr>
                        <a:t> &amp; Description</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461235346"/>
                  </a:ext>
                </a:extLst>
              </a:tr>
              <a:tr h="1452601">
                <a:tc>
                  <a:txBody>
                    <a:bodyPr/>
                    <a:lstStyle/>
                    <a:p>
                      <a:pPr fontAlgn="t"/>
                      <a:r>
                        <a:rPr lang="en-US" sz="1800">
                          <a:effectLst/>
                          <a:latin typeface="Garamond" panose="02020404030301010803" pitchFamily="18" charset="0"/>
                        </a:rPr>
                        <a:t>1</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just" fontAlgn="t"/>
                      <a:r>
                        <a:rPr lang="en-US" sz="1800" b="1" dirty="0" err="1">
                          <a:solidFill>
                            <a:srgbClr val="000000"/>
                          </a:solidFill>
                          <a:effectLst/>
                          <a:latin typeface="Garamond" panose="02020404030301010803" pitchFamily="18" charset="0"/>
                        </a:rPr>
                        <a:t>n_colors</a:t>
                      </a:r>
                      <a:endParaRPr lang="en-US" sz="1800" dirty="0">
                        <a:solidFill>
                          <a:srgbClr val="000000"/>
                        </a:solidFill>
                        <a:effectLst/>
                        <a:latin typeface="Garamond" panose="02020404030301010803" pitchFamily="18" charset="0"/>
                      </a:endParaRPr>
                    </a:p>
                    <a:p>
                      <a:pPr algn="just" fontAlgn="t"/>
                      <a:r>
                        <a:rPr lang="en-US" sz="1800" dirty="0">
                          <a:solidFill>
                            <a:srgbClr val="000000"/>
                          </a:solidFill>
                          <a:effectLst/>
                          <a:latin typeface="Garamond" panose="02020404030301010803" pitchFamily="18" charset="0"/>
                        </a:rPr>
                        <a:t>Number of colors in the palette. If None, the default will depend on how palette is specified. By default the value of </a:t>
                      </a:r>
                      <a:r>
                        <a:rPr lang="en-US" sz="1800" b="1" dirty="0" err="1">
                          <a:solidFill>
                            <a:srgbClr val="000000"/>
                          </a:solidFill>
                          <a:effectLst/>
                          <a:latin typeface="Garamond" panose="02020404030301010803" pitchFamily="18" charset="0"/>
                        </a:rPr>
                        <a:t>n_colors</a:t>
                      </a:r>
                      <a:r>
                        <a:rPr lang="en-US" sz="1800" dirty="0">
                          <a:solidFill>
                            <a:srgbClr val="000000"/>
                          </a:solidFill>
                          <a:effectLst/>
                          <a:latin typeface="Garamond" panose="02020404030301010803" pitchFamily="18" charset="0"/>
                        </a:rPr>
                        <a:t> is 6 colors.</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6703473"/>
                  </a:ext>
                </a:extLst>
              </a:tr>
              <a:tr h="1021610">
                <a:tc>
                  <a:txBody>
                    <a:bodyPr/>
                    <a:lstStyle/>
                    <a:p>
                      <a:pPr fontAlgn="t"/>
                      <a:r>
                        <a:rPr lang="en-US" sz="1800">
                          <a:effectLst/>
                          <a:latin typeface="Garamond" panose="02020404030301010803" pitchFamily="18" charset="0"/>
                        </a:rPr>
                        <a:t>2</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algn="just" fontAlgn="t"/>
                      <a:r>
                        <a:rPr lang="en-US" sz="1800" b="1" dirty="0" err="1">
                          <a:solidFill>
                            <a:srgbClr val="000000"/>
                          </a:solidFill>
                          <a:effectLst/>
                          <a:latin typeface="Garamond" panose="02020404030301010803" pitchFamily="18" charset="0"/>
                        </a:rPr>
                        <a:t>desat</a:t>
                      </a:r>
                      <a:endParaRPr lang="en-US" sz="1800" dirty="0">
                        <a:solidFill>
                          <a:srgbClr val="000000"/>
                        </a:solidFill>
                        <a:effectLst/>
                        <a:latin typeface="Garamond" panose="02020404030301010803" pitchFamily="18" charset="0"/>
                      </a:endParaRPr>
                    </a:p>
                    <a:p>
                      <a:pPr algn="just" fontAlgn="t"/>
                      <a:r>
                        <a:rPr lang="en-US" sz="1800" dirty="0">
                          <a:solidFill>
                            <a:srgbClr val="000000"/>
                          </a:solidFill>
                          <a:effectLst/>
                          <a:latin typeface="Garamond" panose="02020404030301010803" pitchFamily="18" charset="0"/>
                        </a:rPr>
                        <a:t>Proportion to desaturate each color.</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2922265"/>
                  </a:ext>
                </a:extLst>
              </a:tr>
            </a:tbl>
          </a:graphicData>
        </a:graphic>
      </p:graphicFrame>
    </p:spTree>
    <p:extLst>
      <p:ext uri="{BB962C8B-B14F-4D97-AF65-F5344CB8AC3E}">
        <p14:creationId xmlns:p14="http://schemas.microsoft.com/office/powerpoint/2010/main" val="407213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73ED-7F81-00F9-F1E3-6A74657A46F3}"/>
              </a:ext>
            </a:extLst>
          </p:cNvPr>
          <p:cNvSpPr>
            <a:spLocks noGrp="1"/>
          </p:cNvSpPr>
          <p:nvPr>
            <p:ph type="title"/>
          </p:nvPr>
        </p:nvSpPr>
        <p:spPr/>
        <p:txBody>
          <a:bodyPr/>
          <a:lstStyle/>
          <a:p>
            <a:r>
              <a:rPr lang="en-US" dirty="0"/>
              <a:t>Seaborn - Color Palette</a:t>
            </a:r>
          </a:p>
        </p:txBody>
      </p:sp>
      <p:sp>
        <p:nvSpPr>
          <p:cNvPr id="3" name="Content Placeholder 2">
            <a:extLst>
              <a:ext uri="{FF2B5EF4-FFF2-40B4-BE49-F238E27FC236}">
                <a16:creationId xmlns:a16="http://schemas.microsoft.com/office/drawing/2014/main" id="{12DB0E10-85B6-440D-DE74-96EE5ABCE567}"/>
              </a:ext>
            </a:extLst>
          </p:cNvPr>
          <p:cNvSpPr>
            <a:spLocks noGrp="1"/>
          </p:cNvSpPr>
          <p:nvPr>
            <p:ph idx="1"/>
          </p:nvPr>
        </p:nvSpPr>
        <p:spPr/>
        <p:txBody>
          <a:bodyPr/>
          <a:lstStyle/>
          <a:p>
            <a:pPr>
              <a:buFont typeface="Wingdings" panose="05000000000000000000" pitchFamily="2" charset="2"/>
              <a:buChar char="q"/>
            </a:pPr>
            <a:r>
              <a:rPr lang="en-US" dirty="0"/>
              <a:t>It is hard to decide which palette should be used for a given data set without knowing the characteristics of data. Being aware of it, we will classify the different ways for using </a:t>
            </a:r>
            <a:r>
              <a:rPr lang="en-US" dirty="0" err="1"/>
              <a:t>color_palette</a:t>
            </a:r>
            <a:r>
              <a:rPr lang="en-US" dirty="0"/>
              <a:t>() types −</a:t>
            </a:r>
          </a:p>
          <a:p>
            <a:pPr lvl="1"/>
            <a:r>
              <a:rPr lang="en-US" dirty="0"/>
              <a:t>Qualitative</a:t>
            </a:r>
          </a:p>
          <a:p>
            <a:pPr lvl="1"/>
            <a:r>
              <a:rPr lang="en-US" dirty="0"/>
              <a:t>Sequential</a:t>
            </a:r>
          </a:p>
          <a:p>
            <a:pPr lvl="1"/>
            <a:r>
              <a:rPr lang="en-US" dirty="0"/>
              <a:t>Diverging</a:t>
            </a:r>
          </a:p>
          <a:p>
            <a:endParaRPr lang="en-US" dirty="0"/>
          </a:p>
        </p:txBody>
      </p:sp>
      <p:sp>
        <p:nvSpPr>
          <p:cNvPr id="4" name="Slide Number Placeholder 3">
            <a:extLst>
              <a:ext uri="{FF2B5EF4-FFF2-40B4-BE49-F238E27FC236}">
                <a16:creationId xmlns:a16="http://schemas.microsoft.com/office/drawing/2014/main" id="{A414A692-71BA-4985-B160-DC240E3C2D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67</a:t>
            </a:fld>
            <a:endParaRPr lang="en-IN"/>
          </a:p>
        </p:txBody>
      </p:sp>
    </p:spTree>
    <p:extLst>
      <p:ext uri="{BB962C8B-B14F-4D97-AF65-F5344CB8AC3E}">
        <p14:creationId xmlns:p14="http://schemas.microsoft.com/office/powerpoint/2010/main" val="531838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9A66-1E6D-1923-686F-BE8563DEBF17}"/>
              </a:ext>
            </a:extLst>
          </p:cNvPr>
          <p:cNvSpPr>
            <a:spLocks noGrp="1"/>
          </p:cNvSpPr>
          <p:nvPr>
            <p:ph type="title"/>
          </p:nvPr>
        </p:nvSpPr>
        <p:spPr/>
        <p:txBody>
          <a:bodyPr>
            <a:normAutofit/>
          </a:bodyPr>
          <a:lstStyle/>
          <a:p>
            <a:r>
              <a:rPr lang="en-US" dirty="0"/>
              <a:t>Qualitative Color Palettes</a:t>
            </a:r>
          </a:p>
        </p:txBody>
      </p:sp>
      <p:sp>
        <p:nvSpPr>
          <p:cNvPr id="3" name="Content Placeholder 2">
            <a:extLst>
              <a:ext uri="{FF2B5EF4-FFF2-40B4-BE49-F238E27FC236}">
                <a16:creationId xmlns:a16="http://schemas.microsoft.com/office/drawing/2014/main" id="{10B7C72D-67D0-8675-9441-C8401C52F7E9}"/>
              </a:ext>
            </a:extLst>
          </p:cNvPr>
          <p:cNvSpPr>
            <a:spLocks noGrp="1"/>
          </p:cNvSpPr>
          <p:nvPr>
            <p:ph idx="1"/>
          </p:nvPr>
        </p:nvSpPr>
        <p:spPr>
          <a:xfrm>
            <a:off x="1097280" y="1845734"/>
            <a:ext cx="4093700" cy="4023360"/>
          </a:xfrm>
        </p:spPr>
        <p:txBody>
          <a:bodyPr/>
          <a:lstStyle/>
          <a:p>
            <a:pPr algn="just">
              <a:buFont typeface="Wingdings" panose="05000000000000000000" pitchFamily="2" charset="2"/>
              <a:buChar char="q"/>
            </a:pPr>
            <a:r>
              <a:rPr lang="en-US" dirty="0"/>
              <a:t>Qualitative or categorical palettes are best suitable to plot the categorical data.</a:t>
            </a:r>
          </a:p>
          <a:p>
            <a:pPr algn="just">
              <a:buFont typeface="Wingdings" panose="05000000000000000000" pitchFamily="2" charset="2"/>
              <a:buChar char="q"/>
            </a:pPr>
            <a:endParaRPr lang="en-US" dirty="0"/>
          </a:p>
          <a:p>
            <a:pPr algn="just">
              <a:buFont typeface="Wingdings" panose="05000000000000000000" pitchFamily="2" charset="2"/>
              <a:buChar char="q"/>
            </a:pPr>
            <a:r>
              <a:rPr lang="en-US" dirty="0"/>
              <a:t>We haven’t passed any parameters in </a:t>
            </a:r>
            <a:r>
              <a:rPr lang="en-US" dirty="0" err="1"/>
              <a:t>color_palette</a:t>
            </a:r>
            <a:r>
              <a:rPr lang="en-US" dirty="0"/>
              <a:t>(); by default, we are seeing 6 colors. You can see the desired number of colors by passing a value to the </a:t>
            </a:r>
            <a:r>
              <a:rPr lang="en-US" dirty="0" err="1"/>
              <a:t>n_colors</a:t>
            </a:r>
            <a:r>
              <a:rPr lang="en-US" dirty="0"/>
              <a:t> parameter. Here, the </a:t>
            </a:r>
            <a:r>
              <a:rPr lang="en-US" dirty="0" err="1"/>
              <a:t>palplot</a:t>
            </a:r>
            <a:r>
              <a:rPr lang="en-US" dirty="0"/>
              <a:t>() is used to plot the array of colors horizontally.</a:t>
            </a:r>
          </a:p>
        </p:txBody>
      </p:sp>
      <p:sp>
        <p:nvSpPr>
          <p:cNvPr id="4" name="Slide Number Placeholder 3">
            <a:extLst>
              <a:ext uri="{FF2B5EF4-FFF2-40B4-BE49-F238E27FC236}">
                <a16:creationId xmlns:a16="http://schemas.microsoft.com/office/drawing/2014/main" id="{BE14757D-F2B4-93A1-B766-7F45588BA3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68</a:t>
            </a:fld>
            <a:endParaRPr lang="en-IN"/>
          </a:p>
        </p:txBody>
      </p:sp>
      <p:pic>
        <p:nvPicPr>
          <p:cNvPr id="6" name="Picture 5">
            <a:extLst>
              <a:ext uri="{FF2B5EF4-FFF2-40B4-BE49-F238E27FC236}">
                <a16:creationId xmlns:a16="http://schemas.microsoft.com/office/drawing/2014/main" id="{7C8D21BF-D445-6181-8608-898E86F8B169}"/>
              </a:ext>
            </a:extLst>
          </p:cNvPr>
          <p:cNvPicPr>
            <a:picLocks noChangeAspect="1"/>
          </p:cNvPicPr>
          <p:nvPr/>
        </p:nvPicPr>
        <p:blipFill>
          <a:blip r:embed="rId2"/>
          <a:stretch>
            <a:fillRect/>
          </a:stretch>
        </p:blipFill>
        <p:spPr>
          <a:xfrm>
            <a:off x="5381480" y="1845734"/>
            <a:ext cx="6734513" cy="3687948"/>
          </a:xfrm>
          <a:prstGeom prst="rect">
            <a:avLst/>
          </a:prstGeom>
        </p:spPr>
      </p:pic>
    </p:spTree>
    <p:extLst>
      <p:ext uri="{BB962C8B-B14F-4D97-AF65-F5344CB8AC3E}">
        <p14:creationId xmlns:p14="http://schemas.microsoft.com/office/powerpoint/2010/main" val="9357164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21C1E-7D59-0F02-5615-2D442A2C4E76}"/>
              </a:ext>
            </a:extLst>
          </p:cNvPr>
          <p:cNvSpPr>
            <a:spLocks noGrp="1"/>
          </p:cNvSpPr>
          <p:nvPr>
            <p:ph type="title"/>
          </p:nvPr>
        </p:nvSpPr>
        <p:spPr/>
        <p:txBody>
          <a:bodyPr/>
          <a:lstStyle/>
          <a:p>
            <a:r>
              <a:rPr lang="en-US" dirty="0"/>
              <a:t>Sequential Color Palettes</a:t>
            </a:r>
          </a:p>
        </p:txBody>
      </p:sp>
      <p:sp>
        <p:nvSpPr>
          <p:cNvPr id="3" name="Content Placeholder 2">
            <a:extLst>
              <a:ext uri="{FF2B5EF4-FFF2-40B4-BE49-F238E27FC236}">
                <a16:creationId xmlns:a16="http://schemas.microsoft.com/office/drawing/2014/main" id="{7EA0489C-7DE3-1796-5B82-76DD265C242B}"/>
              </a:ext>
            </a:extLst>
          </p:cNvPr>
          <p:cNvSpPr>
            <a:spLocks noGrp="1"/>
          </p:cNvSpPr>
          <p:nvPr>
            <p:ph idx="1"/>
          </p:nvPr>
        </p:nvSpPr>
        <p:spPr>
          <a:xfrm>
            <a:off x="1097281" y="1845734"/>
            <a:ext cx="4408170" cy="4023360"/>
          </a:xfrm>
        </p:spPr>
        <p:txBody>
          <a:bodyPr/>
          <a:lstStyle/>
          <a:p>
            <a:pPr algn="just">
              <a:buFont typeface="Wingdings" panose="05000000000000000000" pitchFamily="2" charset="2"/>
              <a:buChar char="q"/>
            </a:pPr>
            <a:r>
              <a:rPr lang="en-US" dirty="0"/>
              <a:t>Sequential plots are suitable to express the distribution of data ranging from relative lower values to higher values within a range.</a:t>
            </a:r>
          </a:p>
          <a:p>
            <a:pPr algn="just">
              <a:buFont typeface="Wingdings" panose="05000000000000000000" pitchFamily="2" charset="2"/>
              <a:buChar char="q"/>
            </a:pPr>
            <a:r>
              <a:rPr lang="en-US" dirty="0"/>
              <a:t>Appending an additional character ‘s’ to the color passed to the color parameter will plot the Sequential plot.</a:t>
            </a:r>
          </a:p>
        </p:txBody>
      </p:sp>
      <p:sp>
        <p:nvSpPr>
          <p:cNvPr id="4" name="Slide Number Placeholder 3">
            <a:extLst>
              <a:ext uri="{FF2B5EF4-FFF2-40B4-BE49-F238E27FC236}">
                <a16:creationId xmlns:a16="http://schemas.microsoft.com/office/drawing/2014/main" id="{243BEBDB-4C16-916B-16D9-FB8C86FD52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69</a:t>
            </a:fld>
            <a:endParaRPr lang="en-IN"/>
          </a:p>
        </p:txBody>
      </p:sp>
      <p:pic>
        <p:nvPicPr>
          <p:cNvPr id="6" name="Picture 5">
            <a:extLst>
              <a:ext uri="{FF2B5EF4-FFF2-40B4-BE49-F238E27FC236}">
                <a16:creationId xmlns:a16="http://schemas.microsoft.com/office/drawing/2014/main" id="{F8E4AF26-B8C1-D47C-35C2-371DCBE1EBE4}"/>
              </a:ext>
            </a:extLst>
          </p:cNvPr>
          <p:cNvPicPr>
            <a:picLocks noChangeAspect="1"/>
          </p:cNvPicPr>
          <p:nvPr/>
        </p:nvPicPr>
        <p:blipFill>
          <a:blip r:embed="rId2"/>
          <a:stretch>
            <a:fillRect/>
          </a:stretch>
        </p:blipFill>
        <p:spPr>
          <a:xfrm>
            <a:off x="5743575" y="1807633"/>
            <a:ext cx="6479255" cy="3135841"/>
          </a:xfrm>
          <a:prstGeom prst="rect">
            <a:avLst/>
          </a:prstGeom>
        </p:spPr>
      </p:pic>
    </p:spTree>
    <p:extLst>
      <p:ext uri="{BB962C8B-B14F-4D97-AF65-F5344CB8AC3E}">
        <p14:creationId xmlns:p14="http://schemas.microsoft.com/office/powerpoint/2010/main" val="557004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3600"/>
              <a:buFont typeface="Calibri"/>
              <a:buNone/>
            </a:pPr>
            <a:r>
              <a:rPr lang="en-IN" dirty="0"/>
              <a:t>Working with array’s in </a:t>
            </a:r>
            <a:r>
              <a:rPr lang="en-IN" dirty="0" err="1"/>
              <a:t>Numpy</a:t>
            </a:r>
            <a:endParaRPr dirty="0"/>
          </a:p>
        </p:txBody>
      </p:sp>
      <p:sp>
        <p:nvSpPr>
          <p:cNvPr id="110" name="Google Shape;110;p4"/>
          <p:cNvSpPr txBox="1">
            <a:spLocks noGrp="1"/>
          </p:cNvSpPr>
          <p:nvPr>
            <p:ph idx="1"/>
          </p:nvPr>
        </p:nvSpPr>
        <p:spPr>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80000"/>
              </a:lnSpc>
              <a:spcBef>
                <a:spcPts val="0"/>
              </a:spcBef>
              <a:spcAft>
                <a:spcPts val="0"/>
              </a:spcAft>
              <a:buClr>
                <a:schemeClr val="dk1"/>
              </a:buClr>
              <a:buSzPts val="2220"/>
              <a:buChar char="•"/>
            </a:pPr>
            <a:r>
              <a:rPr lang="en-IN" sz="2220" i="1" u="sng" dirty="0"/>
              <a:t>Create 2-D array using </a:t>
            </a:r>
            <a:r>
              <a:rPr lang="en-IN" sz="2220" i="1" u="sng" dirty="0" err="1"/>
              <a:t>numpy</a:t>
            </a:r>
            <a:r>
              <a:rPr lang="en-IN" sz="2220" i="1" u="sng" dirty="0"/>
              <a:t> from list </a:t>
            </a:r>
            <a:endParaRPr sz="2220" dirty="0"/>
          </a:p>
          <a:p>
            <a:pPr marL="0" lvl="0" indent="0" algn="l" rtl="0">
              <a:lnSpc>
                <a:spcPct val="80000"/>
              </a:lnSpc>
              <a:spcBef>
                <a:spcPts val="1000"/>
              </a:spcBef>
              <a:spcAft>
                <a:spcPts val="0"/>
              </a:spcAft>
              <a:buClr>
                <a:schemeClr val="dk1"/>
              </a:buClr>
              <a:buSzPts val="2220"/>
              <a:buNone/>
            </a:pPr>
            <a:endParaRPr sz="2220" dirty="0"/>
          </a:p>
          <a:p>
            <a:pPr marL="0" lvl="0" indent="0" algn="l" rtl="0">
              <a:lnSpc>
                <a:spcPct val="80000"/>
              </a:lnSpc>
              <a:spcBef>
                <a:spcPts val="1000"/>
              </a:spcBef>
              <a:spcAft>
                <a:spcPts val="0"/>
              </a:spcAft>
              <a:buClr>
                <a:schemeClr val="dk1"/>
              </a:buClr>
              <a:buSzPts val="2220"/>
              <a:buNone/>
            </a:pPr>
            <a:r>
              <a:rPr lang="en-IN" sz="2220" dirty="0"/>
              <a:t>import </a:t>
            </a:r>
            <a:r>
              <a:rPr lang="en-IN" sz="2220" dirty="0" err="1"/>
              <a:t>numpy</a:t>
            </a:r>
            <a:r>
              <a:rPr lang="en-IN" sz="2220" dirty="0"/>
              <a:t> as np</a:t>
            </a:r>
            <a:endParaRPr dirty="0"/>
          </a:p>
          <a:p>
            <a:pPr marL="0" lvl="0" indent="0" algn="l" rtl="0">
              <a:lnSpc>
                <a:spcPct val="80000"/>
              </a:lnSpc>
              <a:spcBef>
                <a:spcPts val="1000"/>
              </a:spcBef>
              <a:spcAft>
                <a:spcPts val="0"/>
              </a:spcAft>
              <a:buClr>
                <a:schemeClr val="dk1"/>
              </a:buClr>
              <a:buSzPts val="2220"/>
              <a:buNone/>
            </a:pPr>
            <a:r>
              <a:rPr lang="en-IN" sz="2220" dirty="0" err="1"/>
              <a:t>mylist</a:t>
            </a:r>
            <a:r>
              <a:rPr lang="en-IN" sz="2220" dirty="0"/>
              <a:t>=[[1,2,3],[4,5,6],[7,8,9]]</a:t>
            </a:r>
            <a:endParaRPr dirty="0"/>
          </a:p>
          <a:p>
            <a:pPr marL="0" lvl="0" indent="0" algn="l" rtl="0">
              <a:lnSpc>
                <a:spcPct val="80000"/>
              </a:lnSpc>
              <a:spcBef>
                <a:spcPts val="1000"/>
              </a:spcBef>
              <a:spcAft>
                <a:spcPts val="0"/>
              </a:spcAft>
              <a:buClr>
                <a:schemeClr val="dk1"/>
              </a:buClr>
              <a:buSzPts val="2220"/>
              <a:buNone/>
            </a:pPr>
            <a:r>
              <a:rPr lang="en-IN" sz="2220" dirty="0" err="1"/>
              <a:t>np.array</a:t>
            </a:r>
            <a:r>
              <a:rPr lang="en-IN" sz="2220" dirty="0"/>
              <a:t>(</a:t>
            </a:r>
            <a:r>
              <a:rPr lang="en-IN" sz="2220" dirty="0" err="1"/>
              <a:t>mylist</a:t>
            </a:r>
            <a:r>
              <a:rPr lang="en-IN" sz="2220" dirty="0"/>
              <a:t>)</a:t>
            </a:r>
            <a:endParaRPr dirty="0"/>
          </a:p>
          <a:p>
            <a:pPr marL="0" lvl="0" indent="0" algn="l" rtl="0">
              <a:lnSpc>
                <a:spcPct val="80000"/>
              </a:lnSpc>
              <a:spcBef>
                <a:spcPts val="1000"/>
              </a:spcBef>
              <a:spcAft>
                <a:spcPts val="0"/>
              </a:spcAft>
              <a:buClr>
                <a:schemeClr val="dk1"/>
              </a:buClr>
              <a:buSzPts val="2220"/>
              <a:buNone/>
            </a:pPr>
            <a:endParaRPr sz="2220" dirty="0"/>
          </a:p>
          <a:p>
            <a:pPr marL="228600" lvl="0" indent="-228600" algn="l" rtl="0">
              <a:lnSpc>
                <a:spcPct val="80000"/>
              </a:lnSpc>
              <a:spcBef>
                <a:spcPts val="1000"/>
              </a:spcBef>
              <a:spcAft>
                <a:spcPts val="0"/>
              </a:spcAft>
              <a:buClr>
                <a:schemeClr val="dk1"/>
              </a:buClr>
              <a:buSzPts val="2220"/>
              <a:buChar char="•"/>
            </a:pPr>
            <a:r>
              <a:rPr lang="en-IN" sz="2220" i="1" u="sng" dirty="0"/>
              <a:t>Create 1-D and 2-D array using random values</a:t>
            </a:r>
            <a:endParaRPr dirty="0"/>
          </a:p>
          <a:p>
            <a:pPr marL="228600" lvl="0" indent="-87629" algn="l" rtl="0">
              <a:lnSpc>
                <a:spcPct val="80000"/>
              </a:lnSpc>
              <a:spcBef>
                <a:spcPts val="1000"/>
              </a:spcBef>
              <a:spcAft>
                <a:spcPts val="0"/>
              </a:spcAft>
              <a:buClr>
                <a:schemeClr val="dk1"/>
              </a:buClr>
              <a:buSzPts val="2220"/>
              <a:buNone/>
            </a:pPr>
            <a:endParaRPr sz="2220" dirty="0"/>
          </a:p>
          <a:p>
            <a:pPr marL="0" lvl="0" indent="0" algn="l" rtl="0">
              <a:lnSpc>
                <a:spcPct val="80000"/>
              </a:lnSpc>
              <a:spcBef>
                <a:spcPts val="1000"/>
              </a:spcBef>
              <a:spcAft>
                <a:spcPts val="0"/>
              </a:spcAft>
              <a:buClr>
                <a:schemeClr val="dk1"/>
              </a:buClr>
              <a:buSzPts val="2220"/>
              <a:buNone/>
            </a:pPr>
            <a:r>
              <a:rPr lang="en-IN" sz="2220" dirty="0" err="1"/>
              <a:t>np.random.rand</a:t>
            </a:r>
            <a:r>
              <a:rPr lang="en-IN" sz="2220" dirty="0"/>
              <a:t>(5)             #uniform distribution of random values</a:t>
            </a:r>
            <a:endParaRPr sz="2220" dirty="0"/>
          </a:p>
          <a:p>
            <a:pPr marL="0" lvl="0" indent="0" algn="l" rtl="0">
              <a:lnSpc>
                <a:spcPct val="80000"/>
              </a:lnSpc>
              <a:spcBef>
                <a:spcPts val="1000"/>
              </a:spcBef>
              <a:spcAft>
                <a:spcPts val="0"/>
              </a:spcAft>
              <a:buClr>
                <a:schemeClr val="dk1"/>
              </a:buClr>
              <a:buSzPts val="2220"/>
              <a:buNone/>
            </a:pPr>
            <a:r>
              <a:rPr lang="en-IN" sz="2220" dirty="0" err="1"/>
              <a:t>np.random.rand</a:t>
            </a:r>
            <a:r>
              <a:rPr lang="en-IN" sz="2220" dirty="0"/>
              <a:t>(4,4)          # create 2-D array of random values</a:t>
            </a:r>
            <a:endParaRPr dirty="0"/>
          </a:p>
          <a:p>
            <a:pPr marL="0" lvl="0" indent="0" algn="l" rtl="0">
              <a:lnSpc>
                <a:spcPct val="80000"/>
              </a:lnSpc>
              <a:spcBef>
                <a:spcPts val="1000"/>
              </a:spcBef>
              <a:spcAft>
                <a:spcPts val="0"/>
              </a:spcAft>
              <a:buClr>
                <a:schemeClr val="dk1"/>
              </a:buClr>
              <a:buSzPts val="2220"/>
              <a:buNone/>
            </a:pPr>
            <a:r>
              <a:rPr lang="en-IN" sz="2220" dirty="0" err="1"/>
              <a:t>np.random.randn</a:t>
            </a:r>
            <a:r>
              <a:rPr lang="en-IN" sz="2220" dirty="0"/>
              <a:t>(4)        #std. normal distribution, </a:t>
            </a:r>
            <a:r>
              <a:rPr lang="en-IN" sz="2220" dirty="0" err="1"/>
              <a:t>centered</a:t>
            </a:r>
            <a:r>
              <a:rPr lang="en-IN" sz="2220" dirty="0"/>
              <a:t> around 0</a:t>
            </a:r>
            <a:endParaRPr sz="2220" dirty="0"/>
          </a:p>
          <a:p>
            <a:pPr marL="0" lvl="0" indent="0" algn="l" rtl="0">
              <a:lnSpc>
                <a:spcPct val="80000"/>
              </a:lnSpc>
              <a:spcBef>
                <a:spcPts val="1000"/>
              </a:spcBef>
              <a:spcAft>
                <a:spcPts val="0"/>
              </a:spcAft>
              <a:buClr>
                <a:schemeClr val="dk1"/>
              </a:buClr>
              <a:buSzPts val="2220"/>
              <a:buNone/>
            </a:pPr>
            <a:endParaRPr sz="2220" dirty="0"/>
          </a:p>
          <a:p>
            <a:pPr marL="228600" lvl="0" indent="-87629" algn="l" rtl="0">
              <a:lnSpc>
                <a:spcPct val="80000"/>
              </a:lnSpc>
              <a:spcBef>
                <a:spcPts val="1000"/>
              </a:spcBef>
              <a:spcAft>
                <a:spcPts val="0"/>
              </a:spcAft>
              <a:buClr>
                <a:schemeClr val="dk1"/>
              </a:buClr>
              <a:buSzPts val="2220"/>
              <a:buNone/>
            </a:pPr>
            <a:endParaRPr sz="2220" dirty="0"/>
          </a:p>
        </p:txBody>
      </p:sp>
      <p:sp>
        <p:nvSpPr>
          <p:cNvPr id="111" name="Google Shape;111;p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AD6A6-4656-1A5B-44E0-9E6A26B700A2}"/>
              </a:ext>
            </a:extLst>
          </p:cNvPr>
          <p:cNvSpPr>
            <a:spLocks noGrp="1"/>
          </p:cNvSpPr>
          <p:nvPr>
            <p:ph type="title"/>
          </p:nvPr>
        </p:nvSpPr>
        <p:spPr/>
        <p:txBody>
          <a:bodyPr/>
          <a:lstStyle/>
          <a:p>
            <a:r>
              <a:rPr lang="en-US" dirty="0"/>
              <a:t>Diverging Color Palette</a:t>
            </a:r>
          </a:p>
        </p:txBody>
      </p:sp>
      <p:sp>
        <p:nvSpPr>
          <p:cNvPr id="3" name="Content Placeholder 2">
            <a:extLst>
              <a:ext uri="{FF2B5EF4-FFF2-40B4-BE49-F238E27FC236}">
                <a16:creationId xmlns:a16="http://schemas.microsoft.com/office/drawing/2014/main" id="{EB92E151-F747-B7AE-16C7-DF40511B486F}"/>
              </a:ext>
            </a:extLst>
          </p:cNvPr>
          <p:cNvSpPr>
            <a:spLocks noGrp="1"/>
          </p:cNvSpPr>
          <p:nvPr>
            <p:ph idx="1"/>
          </p:nvPr>
        </p:nvSpPr>
        <p:spPr>
          <a:xfrm>
            <a:off x="1097279" y="1845734"/>
            <a:ext cx="4093845" cy="4023360"/>
          </a:xfrm>
        </p:spPr>
        <p:txBody>
          <a:bodyPr>
            <a:normAutofit/>
          </a:bodyPr>
          <a:lstStyle/>
          <a:p>
            <a:pPr algn="just">
              <a:buFont typeface="Wingdings" panose="05000000000000000000" pitchFamily="2" charset="2"/>
              <a:buChar char="q"/>
            </a:pPr>
            <a:r>
              <a:rPr lang="en-US" dirty="0"/>
              <a:t>Diverging palettes use two different colors. Each color represents variation in the value ranging from a common point in either direction.</a:t>
            </a:r>
          </a:p>
          <a:p>
            <a:pPr algn="just">
              <a:buFont typeface="Wingdings" panose="05000000000000000000" pitchFamily="2" charset="2"/>
              <a:buChar char="q"/>
            </a:pPr>
            <a:r>
              <a:rPr lang="en-US" dirty="0"/>
              <a:t>Assume plotting the data ranging from -1 to 1. The values from -1 to 0 takes one color and 0 to +1 takes another color.</a:t>
            </a:r>
          </a:p>
          <a:p>
            <a:pPr algn="just">
              <a:buFont typeface="Wingdings" panose="05000000000000000000" pitchFamily="2" charset="2"/>
              <a:buChar char="q"/>
            </a:pPr>
            <a:r>
              <a:rPr lang="en-US" dirty="0"/>
              <a:t>By default, the values are centered from zero. You can control it with parameter center by passing a value.</a:t>
            </a:r>
          </a:p>
        </p:txBody>
      </p:sp>
      <p:sp>
        <p:nvSpPr>
          <p:cNvPr id="4" name="Slide Number Placeholder 3">
            <a:extLst>
              <a:ext uri="{FF2B5EF4-FFF2-40B4-BE49-F238E27FC236}">
                <a16:creationId xmlns:a16="http://schemas.microsoft.com/office/drawing/2014/main" id="{4267D602-9965-3A4C-9915-9971DC5756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70</a:t>
            </a:fld>
            <a:endParaRPr lang="en-IN"/>
          </a:p>
        </p:txBody>
      </p:sp>
      <p:pic>
        <p:nvPicPr>
          <p:cNvPr id="6" name="Picture 5">
            <a:extLst>
              <a:ext uri="{FF2B5EF4-FFF2-40B4-BE49-F238E27FC236}">
                <a16:creationId xmlns:a16="http://schemas.microsoft.com/office/drawing/2014/main" id="{41D1E7D5-C5ED-399E-1823-D621747AC24D}"/>
              </a:ext>
            </a:extLst>
          </p:cNvPr>
          <p:cNvPicPr>
            <a:picLocks noChangeAspect="1"/>
          </p:cNvPicPr>
          <p:nvPr/>
        </p:nvPicPr>
        <p:blipFill>
          <a:blip r:embed="rId2"/>
          <a:stretch>
            <a:fillRect/>
          </a:stretch>
        </p:blipFill>
        <p:spPr>
          <a:xfrm>
            <a:off x="5563586" y="1845733"/>
            <a:ext cx="6542303" cy="3274907"/>
          </a:xfrm>
          <a:prstGeom prst="rect">
            <a:avLst/>
          </a:prstGeom>
        </p:spPr>
      </p:pic>
    </p:spTree>
    <p:extLst>
      <p:ext uri="{BB962C8B-B14F-4D97-AF65-F5344CB8AC3E}">
        <p14:creationId xmlns:p14="http://schemas.microsoft.com/office/powerpoint/2010/main" val="2563214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8CDD-4146-2FF2-8F9D-AB7ED302A6F2}"/>
              </a:ext>
            </a:extLst>
          </p:cNvPr>
          <p:cNvSpPr>
            <a:spLocks noGrp="1"/>
          </p:cNvSpPr>
          <p:nvPr>
            <p:ph type="title"/>
          </p:nvPr>
        </p:nvSpPr>
        <p:spPr/>
        <p:txBody>
          <a:bodyPr/>
          <a:lstStyle/>
          <a:p>
            <a:r>
              <a:rPr lang="en-IN" dirty="0"/>
              <a:t>Example of line plot using Seaborn</a:t>
            </a:r>
            <a:endParaRPr lang="en-US" dirty="0"/>
          </a:p>
        </p:txBody>
      </p:sp>
      <p:pic>
        <p:nvPicPr>
          <p:cNvPr id="6" name="Content Placeholder 5">
            <a:extLst>
              <a:ext uri="{FF2B5EF4-FFF2-40B4-BE49-F238E27FC236}">
                <a16:creationId xmlns:a16="http://schemas.microsoft.com/office/drawing/2014/main" id="{4C609DF6-4FF3-2131-5405-3A163C9AF8ED}"/>
              </a:ext>
            </a:extLst>
          </p:cNvPr>
          <p:cNvPicPr>
            <a:picLocks noGrp="1" noChangeAspect="1"/>
          </p:cNvPicPr>
          <p:nvPr>
            <p:ph idx="1"/>
          </p:nvPr>
        </p:nvPicPr>
        <p:blipFill>
          <a:blip r:embed="rId2"/>
          <a:stretch>
            <a:fillRect/>
          </a:stretch>
        </p:blipFill>
        <p:spPr>
          <a:xfrm>
            <a:off x="430276" y="1990684"/>
            <a:ext cx="6901784" cy="2238416"/>
          </a:xfrm>
        </p:spPr>
      </p:pic>
      <p:sp>
        <p:nvSpPr>
          <p:cNvPr id="4" name="Slide Number Placeholder 3">
            <a:extLst>
              <a:ext uri="{FF2B5EF4-FFF2-40B4-BE49-F238E27FC236}">
                <a16:creationId xmlns:a16="http://schemas.microsoft.com/office/drawing/2014/main" id="{327619F7-A78B-CC6C-25A4-B93E740912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71</a:t>
            </a:fld>
            <a:endParaRPr lang="en-IN"/>
          </a:p>
        </p:txBody>
      </p:sp>
      <p:pic>
        <p:nvPicPr>
          <p:cNvPr id="8" name="Picture 7">
            <a:extLst>
              <a:ext uri="{FF2B5EF4-FFF2-40B4-BE49-F238E27FC236}">
                <a16:creationId xmlns:a16="http://schemas.microsoft.com/office/drawing/2014/main" id="{ED716D1B-F2F8-E3FC-A473-8FA887E7CC63}"/>
              </a:ext>
            </a:extLst>
          </p:cNvPr>
          <p:cNvPicPr>
            <a:picLocks noChangeAspect="1"/>
          </p:cNvPicPr>
          <p:nvPr/>
        </p:nvPicPr>
        <p:blipFill>
          <a:blip r:embed="rId3"/>
          <a:stretch>
            <a:fillRect/>
          </a:stretch>
        </p:blipFill>
        <p:spPr>
          <a:xfrm>
            <a:off x="7773098" y="1990684"/>
            <a:ext cx="4254719" cy="3187864"/>
          </a:xfrm>
          <a:prstGeom prst="rect">
            <a:avLst/>
          </a:prstGeom>
        </p:spPr>
      </p:pic>
    </p:spTree>
    <p:extLst>
      <p:ext uri="{BB962C8B-B14F-4D97-AF65-F5344CB8AC3E}">
        <p14:creationId xmlns:p14="http://schemas.microsoft.com/office/powerpoint/2010/main" val="1214530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4138-D553-1206-D4E5-7FF34218EF91}"/>
              </a:ext>
            </a:extLst>
          </p:cNvPr>
          <p:cNvSpPr>
            <a:spLocks noGrp="1"/>
          </p:cNvSpPr>
          <p:nvPr>
            <p:ph type="title"/>
          </p:nvPr>
        </p:nvSpPr>
        <p:spPr/>
        <p:txBody>
          <a:bodyPr/>
          <a:lstStyle/>
          <a:p>
            <a:r>
              <a:rPr lang="en-US" dirty="0"/>
              <a:t>Seaborn - Histogram</a:t>
            </a:r>
          </a:p>
        </p:txBody>
      </p:sp>
      <p:sp>
        <p:nvSpPr>
          <p:cNvPr id="3" name="Content Placeholder 2">
            <a:extLst>
              <a:ext uri="{FF2B5EF4-FFF2-40B4-BE49-F238E27FC236}">
                <a16:creationId xmlns:a16="http://schemas.microsoft.com/office/drawing/2014/main" id="{373DA561-8D2B-A24C-B68B-11C1456F3E47}"/>
              </a:ext>
            </a:extLst>
          </p:cNvPr>
          <p:cNvSpPr>
            <a:spLocks noGrp="1"/>
          </p:cNvSpPr>
          <p:nvPr>
            <p:ph idx="1"/>
          </p:nvPr>
        </p:nvSpPr>
        <p:spPr/>
        <p:txBody>
          <a:bodyPr/>
          <a:lstStyle/>
          <a:p>
            <a:r>
              <a:rPr lang="en-US" dirty="0"/>
              <a:t>Histograms represent the data distribution by forming bins along the range of the data and then drawing bars to show the number of observations that fall in each bin.</a:t>
            </a:r>
          </a:p>
          <a:p>
            <a:endParaRPr lang="en-US" dirty="0"/>
          </a:p>
        </p:txBody>
      </p:sp>
      <p:sp>
        <p:nvSpPr>
          <p:cNvPr id="4" name="Slide Number Placeholder 3">
            <a:extLst>
              <a:ext uri="{FF2B5EF4-FFF2-40B4-BE49-F238E27FC236}">
                <a16:creationId xmlns:a16="http://schemas.microsoft.com/office/drawing/2014/main" id="{287DF088-7534-968B-A7A2-DBAD6FA558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72</a:t>
            </a:fld>
            <a:endParaRPr lang="en-IN"/>
          </a:p>
        </p:txBody>
      </p:sp>
      <p:pic>
        <p:nvPicPr>
          <p:cNvPr id="6" name="Picture 5">
            <a:extLst>
              <a:ext uri="{FF2B5EF4-FFF2-40B4-BE49-F238E27FC236}">
                <a16:creationId xmlns:a16="http://schemas.microsoft.com/office/drawing/2014/main" id="{CAEBDFAB-9F75-B5FB-2817-F5207EF284D4}"/>
              </a:ext>
            </a:extLst>
          </p:cNvPr>
          <p:cNvPicPr>
            <a:picLocks noChangeAspect="1"/>
          </p:cNvPicPr>
          <p:nvPr/>
        </p:nvPicPr>
        <p:blipFill>
          <a:blip r:embed="rId2"/>
          <a:stretch>
            <a:fillRect/>
          </a:stretch>
        </p:blipFill>
        <p:spPr>
          <a:xfrm>
            <a:off x="237983" y="2597100"/>
            <a:ext cx="6365820" cy="2232075"/>
          </a:xfrm>
          <a:prstGeom prst="rect">
            <a:avLst/>
          </a:prstGeom>
        </p:spPr>
      </p:pic>
      <p:pic>
        <p:nvPicPr>
          <p:cNvPr id="8" name="Picture 7">
            <a:extLst>
              <a:ext uri="{FF2B5EF4-FFF2-40B4-BE49-F238E27FC236}">
                <a16:creationId xmlns:a16="http://schemas.microsoft.com/office/drawing/2014/main" id="{11D98600-D353-4804-3B17-1977BD4B4E10}"/>
              </a:ext>
            </a:extLst>
          </p:cNvPr>
          <p:cNvPicPr>
            <a:picLocks noChangeAspect="1"/>
          </p:cNvPicPr>
          <p:nvPr/>
        </p:nvPicPr>
        <p:blipFill>
          <a:blip r:embed="rId3"/>
          <a:stretch>
            <a:fillRect/>
          </a:stretch>
        </p:blipFill>
        <p:spPr>
          <a:xfrm>
            <a:off x="6603803" y="2568314"/>
            <a:ext cx="5493032" cy="3492679"/>
          </a:xfrm>
          <a:prstGeom prst="rect">
            <a:avLst/>
          </a:prstGeom>
        </p:spPr>
      </p:pic>
    </p:spTree>
    <p:extLst>
      <p:ext uri="{BB962C8B-B14F-4D97-AF65-F5344CB8AC3E}">
        <p14:creationId xmlns:p14="http://schemas.microsoft.com/office/powerpoint/2010/main" val="4169681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FF9B-00DA-13D0-D3B2-1C4BE81DF2E6}"/>
              </a:ext>
            </a:extLst>
          </p:cNvPr>
          <p:cNvSpPr>
            <a:spLocks noGrp="1"/>
          </p:cNvSpPr>
          <p:nvPr>
            <p:ph type="title"/>
          </p:nvPr>
        </p:nvSpPr>
        <p:spPr>
          <a:xfrm>
            <a:off x="984669" y="1978152"/>
            <a:ext cx="10058400" cy="3566160"/>
          </a:xfrm>
        </p:spPr>
        <p:txBody>
          <a:bodyPr/>
          <a:lstStyle/>
          <a:p>
            <a:r>
              <a:rPr lang="en-IN" dirty="0"/>
              <a:t>Introduction to </a:t>
            </a:r>
            <a:r>
              <a:rPr lang="en-IN" dirty="0" err="1"/>
              <a:t>plotly</a:t>
            </a:r>
            <a:endParaRPr lang="en-US" dirty="0"/>
          </a:p>
        </p:txBody>
      </p:sp>
      <p:sp>
        <p:nvSpPr>
          <p:cNvPr id="4" name="Slide Number Placeholder 3">
            <a:extLst>
              <a:ext uri="{FF2B5EF4-FFF2-40B4-BE49-F238E27FC236}">
                <a16:creationId xmlns:a16="http://schemas.microsoft.com/office/drawing/2014/main" id="{0F0F7567-65C1-75FB-6F70-55D64356BF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73</a:t>
            </a:fld>
            <a:endParaRPr lang="en-IN"/>
          </a:p>
        </p:txBody>
      </p:sp>
      <p:pic>
        <p:nvPicPr>
          <p:cNvPr id="1028" name="Picture 4">
            <a:extLst>
              <a:ext uri="{FF2B5EF4-FFF2-40B4-BE49-F238E27FC236}">
                <a16:creationId xmlns:a16="http://schemas.microsoft.com/office/drawing/2014/main" id="{119943E2-087C-3B90-BEEB-0D99DD087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3457" y="75778"/>
            <a:ext cx="6278144" cy="425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1486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87C76-FE62-326D-9B42-AB65A02B0B01}"/>
              </a:ext>
            </a:extLst>
          </p:cNvPr>
          <p:cNvSpPr>
            <a:spLocks noGrp="1"/>
          </p:cNvSpPr>
          <p:nvPr>
            <p:ph type="title"/>
          </p:nvPr>
        </p:nvSpPr>
        <p:spPr/>
        <p:txBody>
          <a:bodyPr/>
          <a:lstStyle/>
          <a:p>
            <a:r>
              <a:rPr lang="en-US" dirty="0" err="1"/>
              <a:t>Plotly</a:t>
            </a:r>
            <a:r>
              <a:rPr lang="en-US" dirty="0"/>
              <a:t>-Python</a:t>
            </a:r>
          </a:p>
        </p:txBody>
      </p:sp>
      <p:sp>
        <p:nvSpPr>
          <p:cNvPr id="3" name="Content Placeholder 2">
            <a:extLst>
              <a:ext uri="{FF2B5EF4-FFF2-40B4-BE49-F238E27FC236}">
                <a16:creationId xmlns:a16="http://schemas.microsoft.com/office/drawing/2014/main" id="{059DC619-B202-ECB7-94C2-0DFC1CE806AF}"/>
              </a:ext>
            </a:extLst>
          </p:cNvPr>
          <p:cNvSpPr>
            <a:spLocks noGrp="1"/>
          </p:cNvSpPr>
          <p:nvPr>
            <p:ph idx="1"/>
          </p:nvPr>
        </p:nvSpPr>
        <p:spPr/>
        <p:txBody>
          <a:bodyPr/>
          <a:lstStyle/>
          <a:p>
            <a:pPr>
              <a:buFont typeface="Wingdings" panose="05000000000000000000" pitchFamily="2" charset="2"/>
              <a:buChar char="q"/>
            </a:pPr>
            <a:r>
              <a:rPr lang="en-US" dirty="0"/>
              <a:t>The </a:t>
            </a:r>
            <a:r>
              <a:rPr lang="en-US" dirty="0" err="1"/>
              <a:t>Plotly</a:t>
            </a:r>
            <a:r>
              <a:rPr lang="en-US" dirty="0"/>
              <a:t> Python library is an interactive open-source library. </a:t>
            </a:r>
          </a:p>
          <a:p>
            <a:pPr>
              <a:buFont typeface="Wingdings" panose="05000000000000000000" pitchFamily="2" charset="2"/>
              <a:buChar char="q"/>
            </a:pPr>
            <a:r>
              <a:rPr lang="en-US" dirty="0"/>
              <a:t>This can be a very helpful tool for data visualization and understanding the data simply and easily. </a:t>
            </a:r>
            <a:r>
              <a:rPr lang="en-US" dirty="0" err="1"/>
              <a:t>plotly</a:t>
            </a:r>
            <a:r>
              <a:rPr lang="en-US" dirty="0"/>
              <a:t> graph objects are a high-level interface to </a:t>
            </a:r>
            <a:r>
              <a:rPr lang="en-US" dirty="0" err="1"/>
              <a:t>plotly</a:t>
            </a:r>
            <a:r>
              <a:rPr lang="en-US" dirty="0"/>
              <a:t> which are easy to use. </a:t>
            </a:r>
          </a:p>
          <a:p>
            <a:pPr>
              <a:buFont typeface="Wingdings" panose="05000000000000000000" pitchFamily="2" charset="2"/>
              <a:buChar char="q"/>
            </a:pPr>
            <a:r>
              <a:rPr lang="en-US" dirty="0"/>
              <a:t>It can plot various types of graphs and charts like scatter plots, line charts, bar charts, box plots, histograms, pie charts, etc. </a:t>
            </a:r>
          </a:p>
          <a:p>
            <a:pPr>
              <a:buFont typeface="Wingdings" panose="05000000000000000000" pitchFamily="2" charset="2"/>
              <a:buChar char="q"/>
            </a:pPr>
            <a:r>
              <a:rPr lang="en-US" dirty="0" err="1"/>
              <a:t>Plotly</a:t>
            </a:r>
            <a:r>
              <a:rPr lang="en-US" dirty="0"/>
              <a:t> has hover tool capabilities that allow us to detect any outliers or anomalies in a large number of data points.</a:t>
            </a:r>
          </a:p>
          <a:p>
            <a:pPr>
              <a:buFont typeface="Wingdings" panose="05000000000000000000" pitchFamily="2" charset="2"/>
              <a:buChar char="q"/>
            </a:pPr>
            <a:r>
              <a:rPr lang="en-US" dirty="0"/>
              <a:t>It is visually attractive that can be accepted by a wide range of audiences.</a:t>
            </a:r>
          </a:p>
          <a:p>
            <a:pPr>
              <a:buFont typeface="Wingdings" panose="05000000000000000000" pitchFamily="2" charset="2"/>
              <a:buChar char="q"/>
            </a:pPr>
            <a:r>
              <a:rPr lang="en-US" dirty="0"/>
              <a:t>It allows us for the endless customization of our graphs that makes our plot more meaningful and understandable for others.</a:t>
            </a:r>
          </a:p>
        </p:txBody>
      </p:sp>
      <p:sp>
        <p:nvSpPr>
          <p:cNvPr id="4" name="Slide Number Placeholder 3">
            <a:extLst>
              <a:ext uri="{FF2B5EF4-FFF2-40B4-BE49-F238E27FC236}">
                <a16:creationId xmlns:a16="http://schemas.microsoft.com/office/drawing/2014/main" id="{950021FD-4D5C-777C-68EE-5033D0AA5A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74</a:t>
            </a:fld>
            <a:endParaRPr lang="en-IN"/>
          </a:p>
        </p:txBody>
      </p:sp>
    </p:spTree>
    <p:extLst>
      <p:ext uri="{BB962C8B-B14F-4D97-AF65-F5344CB8AC3E}">
        <p14:creationId xmlns:p14="http://schemas.microsoft.com/office/powerpoint/2010/main" val="37152832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A7CE-7390-7BF9-E7C9-68B3EB2D96EF}"/>
              </a:ext>
            </a:extLst>
          </p:cNvPr>
          <p:cNvSpPr>
            <a:spLocks noGrp="1"/>
          </p:cNvSpPr>
          <p:nvPr>
            <p:ph type="title"/>
          </p:nvPr>
        </p:nvSpPr>
        <p:spPr/>
        <p:txBody>
          <a:bodyPr/>
          <a:lstStyle/>
          <a:p>
            <a:r>
              <a:rPr lang="en-US" dirty="0"/>
              <a:t>Plot using </a:t>
            </a:r>
            <a:r>
              <a:rPr lang="en-US" dirty="0" err="1"/>
              <a:t>plotly</a:t>
            </a:r>
            <a:endParaRPr lang="en-US" dirty="0"/>
          </a:p>
        </p:txBody>
      </p:sp>
      <p:sp>
        <p:nvSpPr>
          <p:cNvPr id="3" name="Content Placeholder 2">
            <a:extLst>
              <a:ext uri="{FF2B5EF4-FFF2-40B4-BE49-F238E27FC236}">
                <a16:creationId xmlns:a16="http://schemas.microsoft.com/office/drawing/2014/main" id="{C88228BD-0E98-3323-E73E-D28847679E42}"/>
              </a:ext>
            </a:extLst>
          </p:cNvPr>
          <p:cNvSpPr>
            <a:spLocks noGrp="1"/>
          </p:cNvSpPr>
          <p:nvPr>
            <p:ph idx="1"/>
          </p:nvPr>
        </p:nvSpPr>
        <p:spPr>
          <a:xfrm>
            <a:off x="1097280" y="1845734"/>
            <a:ext cx="10058400" cy="4023360"/>
          </a:xfrm>
        </p:spPr>
        <p:txBody>
          <a:bodyPr>
            <a:normAutofit/>
          </a:bodyPr>
          <a:lstStyle/>
          <a:p>
            <a:r>
              <a:rPr lang="en-US" dirty="0"/>
              <a:t>Some of the visualizations you can expect to see include:</a:t>
            </a:r>
          </a:p>
          <a:p>
            <a:pPr lvl="1">
              <a:spcBef>
                <a:spcPts val="600"/>
              </a:spcBef>
              <a:spcAft>
                <a:spcPts val="0"/>
              </a:spcAft>
            </a:pPr>
            <a:r>
              <a:rPr lang="en-US" dirty="0"/>
              <a:t>line plots, </a:t>
            </a:r>
          </a:p>
          <a:p>
            <a:pPr lvl="1">
              <a:spcBef>
                <a:spcPts val="600"/>
              </a:spcBef>
              <a:spcAft>
                <a:spcPts val="0"/>
              </a:spcAft>
            </a:pPr>
            <a:r>
              <a:rPr lang="en-US" dirty="0"/>
              <a:t>scatter plots, </a:t>
            </a:r>
          </a:p>
          <a:p>
            <a:pPr lvl="1">
              <a:spcBef>
                <a:spcPts val="600"/>
              </a:spcBef>
              <a:spcAft>
                <a:spcPts val="0"/>
              </a:spcAft>
            </a:pPr>
            <a:r>
              <a:rPr lang="en-US" dirty="0"/>
              <a:t>bar charts, </a:t>
            </a:r>
          </a:p>
          <a:p>
            <a:pPr lvl="1">
              <a:spcBef>
                <a:spcPts val="600"/>
              </a:spcBef>
              <a:spcAft>
                <a:spcPts val="0"/>
              </a:spcAft>
            </a:pPr>
            <a:r>
              <a:rPr lang="en-US" dirty="0"/>
              <a:t>error bars, </a:t>
            </a:r>
          </a:p>
          <a:p>
            <a:pPr lvl="1">
              <a:spcBef>
                <a:spcPts val="600"/>
              </a:spcBef>
              <a:spcAft>
                <a:spcPts val="0"/>
              </a:spcAft>
            </a:pPr>
            <a:r>
              <a:rPr lang="en-US" dirty="0"/>
              <a:t>box plots, </a:t>
            </a:r>
          </a:p>
          <a:p>
            <a:pPr lvl="1">
              <a:spcBef>
                <a:spcPts val="600"/>
              </a:spcBef>
              <a:spcAft>
                <a:spcPts val="0"/>
              </a:spcAft>
            </a:pPr>
            <a:r>
              <a:rPr lang="en-US" dirty="0"/>
              <a:t>histograms, </a:t>
            </a:r>
          </a:p>
          <a:p>
            <a:pPr lvl="1">
              <a:spcBef>
                <a:spcPts val="600"/>
              </a:spcBef>
              <a:spcAft>
                <a:spcPts val="0"/>
              </a:spcAft>
            </a:pPr>
            <a:r>
              <a:rPr lang="en-US" dirty="0"/>
              <a:t>heatmaps, </a:t>
            </a:r>
          </a:p>
          <a:p>
            <a:pPr lvl="1">
              <a:spcBef>
                <a:spcPts val="600"/>
              </a:spcBef>
              <a:spcAft>
                <a:spcPts val="0"/>
              </a:spcAft>
            </a:pPr>
            <a:r>
              <a:rPr lang="en-US" dirty="0"/>
              <a:t>subplots, </a:t>
            </a:r>
          </a:p>
          <a:p>
            <a:pPr lvl="1">
              <a:spcBef>
                <a:spcPts val="600"/>
              </a:spcBef>
              <a:spcAft>
                <a:spcPts val="0"/>
              </a:spcAft>
            </a:pPr>
            <a:r>
              <a:rPr lang="en-US" dirty="0"/>
              <a:t>and bubble charts.</a:t>
            </a:r>
          </a:p>
          <a:p>
            <a:endParaRPr lang="en-US" dirty="0"/>
          </a:p>
        </p:txBody>
      </p:sp>
      <p:sp>
        <p:nvSpPr>
          <p:cNvPr id="4" name="Slide Number Placeholder 3">
            <a:extLst>
              <a:ext uri="{FF2B5EF4-FFF2-40B4-BE49-F238E27FC236}">
                <a16:creationId xmlns:a16="http://schemas.microsoft.com/office/drawing/2014/main" id="{B622E993-74AE-B343-F3D6-C5FE2D6E61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75</a:t>
            </a:fld>
            <a:endParaRPr lang="en-IN"/>
          </a:p>
        </p:txBody>
      </p:sp>
    </p:spTree>
    <p:extLst>
      <p:ext uri="{BB962C8B-B14F-4D97-AF65-F5344CB8AC3E}">
        <p14:creationId xmlns:p14="http://schemas.microsoft.com/office/powerpoint/2010/main" val="3336484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34E0-FE95-889D-F3C5-A7530D837D08}"/>
              </a:ext>
            </a:extLst>
          </p:cNvPr>
          <p:cNvSpPr>
            <a:spLocks noGrp="1"/>
          </p:cNvSpPr>
          <p:nvPr>
            <p:ph type="title"/>
          </p:nvPr>
        </p:nvSpPr>
        <p:spPr/>
        <p:txBody>
          <a:bodyPr/>
          <a:lstStyle/>
          <a:p>
            <a:r>
              <a:rPr lang="en-US" dirty="0" err="1"/>
              <a:t>Plotly</a:t>
            </a:r>
            <a:r>
              <a:rPr lang="en-US" dirty="0"/>
              <a:t> histogram</a:t>
            </a:r>
          </a:p>
        </p:txBody>
      </p:sp>
      <p:sp>
        <p:nvSpPr>
          <p:cNvPr id="3" name="Content Placeholder 2">
            <a:extLst>
              <a:ext uri="{FF2B5EF4-FFF2-40B4-BE49-F238E27FC236}">
                <a16:creationId xmlns:a16="http://schemas.microsoft.com/office/drawing/2014/main" id="{AB4EF2BF-9A0E-C595-7E96-B4178E126266}"/>
              </a:ext>
            </a:extLst>
          </p:cNvPr>
          <p:cNvSpPr>
            <a:spLocks noGrp="1"/>
          </p:cNvSpPr>
          <p:nvPr>
            <p:ph idx="1"/>
          </p:nvPr>
        </p:nvSpPr>
        <p:spPr/>
        <p:txBody>
          <a:bodyPr/>
          <a:lstStyle/>
          <a:p>
            <a:r>
              <a:rPr lang="en-US" dirty="0"/>
              <a:t>A histogram is a representation of the distribution of numerical data with the data being grouped into bins. The count for each bin is then shown. In </a:t>
            </a:r>
            <a:r>
              <a:rPr lang="en-US" dirty="0" err="1"/>
              <a:t>Plotly</a:t>
            </a:r>
            <a:r>
              <a:rPr lang="en-US" dirty="0"/>
              <a:t>, the data can be aggregated using aggregation functions such as sum or average. In </a:t>
            </a:r>
            <a:r>
              <a:rPr lang="en-US" dirty="0" err="1"/>
              <a:t>Plotly</a:t>
            </a:r>
            <a:r>
              <a:rPr lang="en-US" dirty="0"/>
              <a:t> the data to be binned can also be categorical. Here’s an example:</a:t>
            </a:r>
          </a:p>
          <a:p>
            <a:endParaRPr lang="en-US" dirty="0"/>
          </a:p>
        </p:txBody>
      </p:sp>
      <p:sp>
        <p:nvSpPr>
          <p:cNvPr id="4" name="Slide Number Placeholder 3">
            <a:extLst>
              <a:ext uri="{FF2B5EF4-FFF2-40B4-BE49-F238E27FC236}">
                <a16:creationId xmlns:a16="http://schemas.microsoft.com/office/drawing/2014/main" id="{E7354E38-08DD-DA32-57A3-3783C86A24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76</a:t>
            </a:fld>
            <a:endParaRPr lang="en-IN"/>
          </a:p>
        </p:txBody>
      </p:sp>
      <p:sp>
        <p:nvSpPr>
          <p:cNvPr id="5" name="Rectangle 1">
            <a:extLst>
              <a:ext uri="{FF2B5EF4-FFF2-40B4-BE49-F238E27FC236}">
                <a16:creationId xmlns:a16="http://schemas.microsoft.com/office/drawing/2014/main" id="{D2ADE7F7-E9B6-68D5-129A-02E04D464F7F}"/>
              </a:ext>
            </a:extLst>
          </p:cNvPr>
          <p:cNvSpPr>
            <a:spLocks noChangeArrowheads="1"/>
          </p:cNvSpPr>
          <p:nvPr/>
        </p:nvSpPr>
        <p:spPr bwMode="auto">
          <a:xfrm>
            <a:off x="1097280" y="3377922"/>
            <a:ext cx="5012267" cy="323165"/>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rgbClr val="333333"/>
              </a:solidFill>
              <a:effectLst/>
              <a:latin typeface="Consolas" panose="020B0609020204030204" pitchFamily="49" charset="0"/>
            </a:endParaRPr>
          </a:p>
        </p:txBody>
      </p:sp>
      <p:sp>
        <p:nvSpPr>
          <p:cNvPr id="6" name="Rectangle 4">
            <a:extLst>
              <a:ext uri="{FF2B5EF4-FFF2-40B4-BE49-F238E27FC236}">
                <a16:creationId xmlns:a16="http://schemas.microsoft.com/office/drawing/2014/main" id="{230A2DB7-41B6-1DF6-05E2-897DDA77A892}"/>
              </a:ext>
            </a:extLst>
          </p:cNvPr>
          <p:cNvSpPr>
            <a:spLocks noChangeArrowheads="1"/>
          </p:cNvSpPr>
          <p:nvPr/>
        </p:nvSpPr>
        <p:spPr bwMode="auto">
          <a:xfrm>
            <a:off x="7707591" y="2833347"/>
            <a:ext cx="4385733"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8200"/>
                </a:solidFill>
                <a:effectLst/>
                <a:latin typeface="Consolas" panose="020B0609020204030204" pitchFamily="49" charset="0"/>
              </a:rPr>
              <a:t># import all required libraries</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6699"/>
                </a:solidFill>
                <a:effectLst/>
                <a:latin typeface="Consolas" panose="020B0609020204030204" pitchFamily="49" charset="0"/>
              </a:rPr>
              <a:t>import</a:t>
            </a:r>
            <a:r>
              <a:rPr kumimoji="0" lang="en-US" altLang="en-US" sz="1500" b="0" i="0" u="none" strike="noStrike" cap="none" normalizeH="0" baseline="0" dirty="0">
                <a:ln>
                  <a:noFill/>
                </a:ln>
                <a:solidFill>
                  <a:srgbClr val="273239"/>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numpy</a:t>
            </a:r>
            <a:r>
              <a:rPr kumimoji="0" lang="en-US" altLang="en-US" sz="1500" b="0" i="0" u="none" strike="noStrike" cap="none" normalizeH="0" baseline="0" dirty="0">
                <a:ln>
                  <a:noFill/>
                </a:ln>
                <a:solidFill>
                  <a:srgbClr val="000000"/>
                </a:solidFill>
                <a:effectLst/>
                <a:latin typeface="Consolas" panose="020B0609020204030204" pitchFamily="49" charset="0"/>
              </a:rPr>
              <a:t> as np</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6699"/>
                </a:solidFill>
                <a:effectLst/>
                <a:latin typeface="Consolas" panose="020B0609020204030204" pitchFamily="49" charset="0"/>
              </a:rPr>
              <a:t>import</a:t>
            </a:r>
            <a:r>
              <a:rPr kumimoji="0" lang="en-US" altLang="en-US" sz="1500" b="0" i="0" u="none" strike="noStrike" cap="none" normalizeH="0" baseline="0" dirty="0">
                <a:ln>
                  <a:noFill/>
                </a:ln>
                <a:solidFill>
                  <a:srgbClr val="273239"/>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plotly</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6699"/>
                </a:solidFill>
                <a:effectLst/>
                <a:latin typeface="Consolas" panose="020B0609020204030204" pitchFamily="49" charset="0"/>
              </a:rPr>
              <a:t>import</a:t>
            </a:r>
            <a:r>
              <a:rPr kumimoji="0" lang="en-US" altLang="en-US" sz="1500" b="0" i="0" u="none" strike="noStrike" cap="none" normalizeH="0" baseline="0" dirty="0">
                <a:ln>
                  <a:noFill/>
                </a:ln>
                <a:solidFill>
                  <a:srgbClr val="273239"/>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1500" b="0" i="0" u="none" strike="noStrike" cap="none" normalizeH="0" baseline="0" dirty="0">
                <a:ln>
                  <a:noFill/>
                </a:ln>
                <a:solidFill>
                  <a:srgbClr val="000000"/>
                </a:solidFill>
                <a:effectLst/>
                <a:latin typeface="Consolas" panose="020B0609020204030204" pitchFamily="49" charset="0"/>
              </a:rPr>
              <a:t> as go</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6699"/>
                </a:solidFill>
                <a:effectLst/>
                <a:latin typeface="Consolas" panose="020B0609020204030204" pitchFamily="49" charset="0"/>
              </a:rPr>
              <a:t>import</a:t>
            </a:r>
            <a:r>
              <a:rPr kumimoji="0" lang="en-US" altLang="en-US" sz="1500" b="0" i="0" u="none" strike="noStrike" cap="none" normalizeH="0" baseline="0" dirty="0">
                <a:ln>
                  <a:noFill/>
                </a:ln>
                <a:solidFill>
                  <a:srgbClr val="273239"/>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plotly.offline</a:t>
            </a:r>
            <a:r>
              <a:rPr kumimoji="0" lang="en-US" altLang="en-US" sz="1500" b="0" i="0" u="none" strike="noStrike" cap="none" normalizeH="0" baseline="0" dirty="0">
                <a:ln>
                  <a:noFill/>
                </a:ln>
                <a:solidFill>
                  <a:srgbClr val="000000"/>
                </a:solidFill>
                <a:effectLst/>
                <a:latin typeface="Consolas" panose="020B0609020204030204" pitchFamily="49" charset="0"/>
              </a:rPr>
              <a:t> as </a:t>
            </a:r>
            <a:r>
              <a:rPr kumimoji="0" lang="en-US" altLang="en-US" sz="1500" b="0" i="0" u="none" strike="noStrike" cap="none" normalizeH="0" baseline="0" dirty="0" err="1">
                <a:ln>
                  <a:noFill/>
                </a:ln>
                <a:solidFill>
                  <a:srgbClr val="000000"/>
                </a:solidFill>
                <a:effectLst/>
                <a:latin typeface="Consolas" panose="020B0609020204030204" pitchFamily="49" charset="0"/>
              </a:rPr>
              <a:t>pyo</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6699"/>
                </a:solidFill>
                <a:effectLst/>
                <a:latin typeface="Consolas" panose="020B0609020204030204" pitchFamily="49" charset="0"/>
              </a:rPr>
              <a:t>from</a:t>
            </a:r>
            <a:r>
              <a:rPr kumimoji="0" lang="en-US" altLang="en-US" sz="1500" b="0" i="0" u="none" strike="noStrike" cap="none" normalizeH="0" baseline="0" dirty="0">
                <a:ln>
                  <a:noFill/>
                </a:ln>
                <a:solidFill>
                  <a:srgbClr val="273239"/>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plotly.offline</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1" i="0" u="none" strike="noStrike" cap="none" normalizeH="0" baseline="0" dirty="0">
                <a:ln>
                  <a:noFill/>
                </a:ln>
                <a:solidFill>
                  <a:srgbClr val="006699"/>
                </a:solidFill>
                <a:effectLst/>
                <a:latin typeface="Consolas" panose="020B0609020204030204" pitchFamily="49" charset="0"/>
              </a:rPr>
              <a:t>import</a:t>
            </a:r>
            <a:r>
              <a:rPr kumimoji="0" lang="en-US" altLang="en-US" sz="1500" b="0" i="0" u="none" strike="noStrike" cap="none" normalizeH="0" baseline="0" dirty="0">
                <a:ln>
                  <a:noFill/>
                </a:ln>
                <a:solidFill>
                  <a:srgbClr val="273239"/>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init_notebook_mode</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a:ln>
                  <a:noFill/>
                </a:ln>
                <a:solidFill>
                  <a:srgbClr val="000000"/>
                </a:solidFill>
                <a:effectLst/>
                <a:latin typeface="Consolas" panose="020B0609020204030204" pitchFamily="49" charset="0"/>
              </a:rPr>
              <a:t>init_notebook_mode</a:t>
            </a:r>
            <a:r>
              <a:rPr kumimoji="0" lang="en-US" altLang="en-US" sz="1500" b="0" i="0" u="none" strike="noStrike" cap="none" normalizeH="0" baseline="0" dirty="0">
                <a:ln>
                  <a:noFill/>
                </a:ln>
                <a:solidFill>
                  <a:srgbClr val="000000"/>
                </a:solidFill>
                <a:effectLst/>
                <a:latin typeface="Consolas" panose="020B0609020204030204" pitchFamily="49" charset="0"/>
              </a:rPr>
              <a:t>(connected </a:t>
            </a:r>
            <a:r>
              <a:rPr kumimoji="0" lang="en-US" altLang="en-US" sz="1500" b="1" i="0" u="none" strike="noStrike" cap="none" normalizeH="0" baseline="0" dirty="0">
                <a:ln>
                  <a:noFill/>
                </a:ln>
                <a:solidFill>
                  <a:srgbClr val="006699"/>
                </a:solidFill>
                <a:effectLst/>
                <a:latin typeface="Consolas" panose="020B0609020204030204" pitchFamily="49" charset="0"/>
              </a:rPr>
              <a:t>=</a:t>
            </a:r>
            <a:r>
              <a:rPr kumimoji="0" lang="en-US" altLang="en-US" sz="1500" b="0" i="0" u="none" strike="noStrike" cap="none" normalizeH="0" baseline="0" dirty="0">
                <a:ln>
                  <a:noFill/>
                </a:ln>
                <a:solidFill>
                  <a:srgbClr val="273239"/>
                </a:solidFill>
                <a:effectLst/>
                <a:latin typeface="Consolas" panose="020B0609020204030204" pitchFamily="49" charset="0"/>
              </a:rPr>
              <a:t> </a:t>
            </a:r>
            <a:r>
              <a:rPr kumimoji="0" lang="en-US" altLang="en-US" sz="1500" b="0" i="0" u="none" strike="noStrike" cap="none" normalizeH="0" baseline="0" dirty="0">
                <a:ln>
                  <a:noFill/>
                </a:ln>
                <a:solidFill>
                  <a:srgbClr val="808080"/>
                </a:solidFill>
                <a:effectLst/>
                <a:latin typeface="Consolas" panose="020B0609020204030204" pitchFamily="49" charset="0"/>
              </a:rPr>
              <a:t>True</a:t>
            </a:r>
            <a:r>
              <a:rPr kumimoji="0" lang="en-US" altLang="en-US" sz="1500" b="0" i="0" u="none" strike="noStrike" cap="none" normalizeH="0" baseline="0" dirty="0">
                <a:ln>
                  <a:noFill/>
                </a:ln>
                <a:solidFill>
                  <a:srgbClr val="000000"/>
                </a:solidFill>
                <a:effectLst/>
                <a:latin typeface="Consolas" panose="020B0609020204030204" pitchFamily="49" charset="0"/>
              </a:rPr>
              <a:t>)</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8200"/>
                </a:solidFill>
                <a:effectLst/>
                <a:latin typeface="Consolas" panose="020B0609020204030204" pitchFamily="49" charset="0"/>
              </a:rPr>
              <a:t># save the state of random</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a:ln>
                  <a:noFill/>
                </a:ln>
                <a:solidFill>
                  <a:srgbClr val="000000"/>
                </a:solidFill>
                <a:effectLst/>
                <a:latin typeface="Consolas" panose="020B0609020204030204" pitchFamily="49" charset="0"/>
              </a:rPr>
              <a:t>np.random.seed</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009900"/>
                </a:solidFill>
                <a:effectLst/>
                <a:latin typeface="Consolas" panose="020B0609020204030204" pitchFamily="49" charset="0"/>
              </a:rPr>
              <a:t>42</a:t>
            </a:r>
            <a:r>
              <a:rPr kumimoji="0" lang="en-US" altLang="en-US" sz="1500" b="0" i="0" u="none" strike="noStrike" cap="none" normalizeH="0" baseline="0" dirty="0">
                <a:ln>
                  <a:noFill/>
                </a:ln>
                <a:solidFill>
                  <a:srgbClr val="000000"/>
                </a:solidFill>
                <a:effectLst/>
                <a:latin typeface="Consolas" panose="020B0609020204030204" pitchFamily="49" charset="0"/>
              </a:rPr>
              <a:t>) </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8200"/>
                </a:solidFill>
                <a:effectLst/>
                <a:latin typeface="Consolas" panose="020B0609020204030204" pitchFamily="49" charset="0"/>
              </a:rPr>
              <a:t># generating 250 random numbers</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x </a:t>
            </a:r>
            <a:r>
              <a:rPr kumimoji="0" lang="en-US" altLang="en-US" sz="1500" b="1" i="0" u="none" strike="noStrike" cap="none" normalizeH="0" baseline="0" dirty="0">
                <a:ln>
                  <a:noFill/>
                </a:ln>
                <a:solidFill>
                  <a:srgbClr val="006699"/>
                </a:solidFill>
                <a:effectLst/>
                <a:latin typeface="Consolas" panose="020B0609020204030204" pitchFamily="49" charset="0"/>
              </a:rPr>
              <a:t>=</a:t>
            </a:r>
            <a:r>
              <a:rPr kumimoji="0" lang="en-US" altLang="en-US" sz="1500" b="0" i="0" u="none" strike="noStrike" cap="none" normalizeH="0" baseline="0" dirty="0">
                <a:ln>
                  <a:noFill/>
                </a:ln>
                <a:solidFill>
                  <a:srgbClr val="273239"/>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np.random.randn</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009900"/>
                </a:solidFill>
                <a:effectLst/>
                <a:latin typeface="Consolas" panose="020B0609020204030204" pitchFamily="49" charset="0"/>
              </a:rPr>
              <a:t>250</a:t>
            </a:r>
            <a:r>
              <a:rPr kumimoji="0" lang="en-US" altLang="en-US" sz="1500" b="0" i="0" u="none" strike="noStrike" cap="none" normalizeH="0" baseline="0" dirty="0">
                <a:ln>
                  <a:noFill/>
                </a:ln>
                <a:solidFill>
                  <a:srgbClr val="000000"/>
                </a:solidFill>
                <a:effectLst/>
                <a:latin typeface="Consolas" panose="020B0609020204030204" pitchFamily="49" charset="0"/>
              </a:rPr>
              <a:t>)</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8200"/>
                </a:solidFill>
                <a:effectLst/>
                <a:latin typeface="Consolas" panose="020B0609020204030204" pitchFamily="49" charset="0"/>
              </a:rPr>
              <a:t># plotting histogram for x</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fig </a:t>
            </a:r>
            <a:r>
              <a:rPr kumimoji="0" lang="en-US" altLang="en-US" sz="1500" b="1" i="0" u="none" strike="noStrike" cap="none" normalizeH="0" baseline="0" dirty="0">
                <a:ln>
                  <a:noFill/>
                </a:ln>
                <a:solidFill>
                  <a:srgbClr val="006699"/>
                </a:solidFill>
                <a:effectLst/>
                <a:latin typeface="Consolas" panose="020B0609020204030204" pitchFamily="49" charset="0"/>
              </a:rPr>
              <a:t>=</a:t>
            </a:r>
            <a:r>
              <a:rPr kumimoji="0" lang="en-US" altLang="en-US" sz="1500" b="0" i="0" u="none" strike="noStrike" cap="none" normalizeH="0" baseline="0" dirty="0">
                <a:ln>
                  <a:noFill/>
                </a:ln>
                <a:solidFill>
                  <a:srgbClr val="273239"/>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go.Figure</a:t>
            </a:r>
            <a:r>
              <a:rPr kumimoji="0" lang="en-US" altLang="en-US" sz="1500" b="0" i="0" u="none" strike="noStrike" cap="none" normalizeH="0" baseline="0" dirty="0">
                <a:ln>
                  <a:noFill/>
                </a:ln>
                <a:solidFill>
                  <a:srgbClr val="000000"/>
                </a:solidFill>
                <a:effectLst/>
                <a:latin typeface="Consolas" panose="020B0609020204030204" pitchFamily="49" charset="0"/>
              </a:rPr>
              <a:t>(data</a:t>
            </a:r>
            <a:r>
              <a:rPr kumimoji="0" lang="en-US" altLang="en-US" sz="1500" b="1" i="0" u="none" strike="noStrike" cap="none" normalizeH="0" baseline="0" dirty="0">
                <a:ln>
                  <a:noFill/>
                </a:ln>
                <a:solidFill>
                  <a:srgbClr val="006699"/>
                </a:solidFill>
                <a:effectLst/>
                <a:latin typeface="Consolas" panose="020B0609020204030204" pitchFamily="49" charset="0"/>
              </a:rPr>
              <a:t>=</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rPr>
              <a:t>go.Histogram</a:t>
            </a:r>
            <a:r>
              <a:rPr kumimoji="0" lang="en-US" altLang="en-US" sz="1500" b="0" i="0" u="none" strike="noStrike" cap="none" normalizeH="0" baseline="0" dirty="0">
                <a:ln>
                  <a:noFill/>
                </a:ln>
                <a:solidFill>
                  <a:srgbClr val="000000"/>
                </a:solidFill>
                <a:effectLst/>
                <a:latin typeface="Consolas" panose="020B0609020204030204" pitchFamily="49" charset="0"/>
              </a:rPr>
              <a:t>(x</a:t>
            </a:r>
            <a:r>
              <a:rPr kumimoji="0" lang="en-US" altLang="en-US" sz="1500" b="1" i="0" u="none" strike="noStrike" cap="none" normalizeH="0" baseline="0" dirty="0">
                <a:ln>
                  <a:noFill/>
                </a:ln>
                <a:solidFill>
                  <a:srgbClr val="006699"/>
                </a:solidFill>
                <a:effectLst/>
                <a:latin typeface="Consolas" panose="020B0609020204030204" pitchFamily="49" charset="0"/>
              </a:rPr>
              <a:t>=</a:t>
            </a:r>
            <a:r>
              <a:rPr kumimoji="0" lang="en-US" altLang="en-US" sz="1500" b="0" i="0" u="none" strike="noStrike" cap="none" normalizeH="0" baseline="0" dirty="0">
                <a:ln>
                  <a:noFill/>
                </a:ln>
                <a:solidFill>
                  <a:srgbClr val="000000"/>
                </a:solidFill>
                <a:effectLst/>
                <a:latin typeface="Consolas" panose="020B0609020204030204" pitchFamily="49" charset="0"/>
              </a:rPr>
              <a:t>x)])</a:t>
            </a:r>
            <a:endParaRPr kumimoji="0" lang="en-US" altLang="en-US" sz="15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a:ln>
                  <a:noFill/>
                </a:ln>
                <a:solidFill>
                  <a:srgbClr val="000000"/>
                </a:solidFill>
                <a:effectLst/>
                <a:latin typeface="Consolas" panose="020B0609020204030204" pitchFamily="49" charset="0"/>
              </a:rPr>
              <a:t>fig.show</a:t>
            </a:r>
            <a:r>
              <a:rPr kumimoji="0" lang="en-US" altLang="en-US" sz="1500" b="0" i="0" u="none" strike="noStrike" cap="none" normalizeH="0" baseline="0" dirty="0">
                <a:ln>
                  <a:noFill/>
                </a:ln>
                <a:solidFill>
                  <a:srgbClr val="000000"/>
                </a:solidFill>
                <a:effectLst/>
                <a:latin typeface="Consolas" panose="020B0609020204030204" pitchFamily="49" charset="0"/>
              </a:rPr>
              <a:t>()</a:t>
            </a:r>
            <a:endParaRPr kumimoji="0" lang="en-US" altLang="en-US" sz="1500" b="0" i="0" u="none" strike="noStrike" cap="none" normalizeH="0" baseline="0" dirty="0">
              <a:ln>
                <a:noFill/>
              </a:ln>
              <a:solidFill>
                <a:schemeClr val="tx1"/>
              </a:solidFill>
              <a:effectLst/>
              <a:latin typeface="Consolas" panose="020B0609020204030204" pitchFamily="49" charset="0"/>
            </a:endParaRPr>
          </a:p>
        </p:txBody>
      </p:sp>
      <p:pic>
        <p:nvPicPr>
          <p:cNvPr id="2054" name="Picture 6">
            <a:extLst>
              <a:ext uri="{FF2B5EF4-FFF2-40B4-BE49-F238E27FC236}">
                <a16:creationId xmlns:a16="http://schemas.microsoft.com/office/drawing/2014/main" id="{386BEAED-D994-5462-8C9D-5176262A4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2971248"/>
            <a:ext cx="5012267" cy="322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5837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52EE-81C3-0528-3988-13A3136FA00D}"/>
              </a:ext>
            </a:extLst>
          </p:cNvPr>
          <p:cNvSpPr>
            <a:spLocks noGrp="1"/>
          </p:cNvSpPr>
          <p:nvPr>
            <p:ph type="title"/>
          </p:nvPr>
        </p:nvSpPr>
        <p:spPr/>
        <p:txBody>
          <a:bodyPr/>
          <a:lstStyle/>
          <a:p>
            <a:r>
              <a:rPr lang="en-US" dirty="0"/>
              <a:t>Box plot using </a:t>
            </a:r>
            <a:r>
              <a:rPr lang="en-US" dirty="0" err="1"/>
              <a:t>plotly</a:t>
            </a:r>
            <a:endParaRPr lang="en-US" dirty="0"/>
          </a:p>
        </p:txBody>
      </p:sp>
      <p:sp>
        <p:nvSpPr>
          <p:cNvPr id="3" name="Content Placeholder 2">
            <a:extLst>
              <a:ext uri="{FF2B5EF4-FFF2-40B4-BE49-F238E27FC236}">
                <a16:creationId xmlns:a16="http://schemas.microsoft.com/office/drawing/2014/main" id="{D2001D44-6F44-778E-ECE3-28EE55E4D72A}"/>
              </a:ext>
            </a:extLst>
          </p:cNvPr>
          <p:cNvSpPr>
            <a:spLocks noGrp="1"/>
          </p:cNvSpPr>
          <p:nvPr>
            <p:ph idx="1"/>
          </p:nvPr>
        </p:nvSpPr>
        <p:spPr/>
        <p:txBody>
          <a:bodyPr/>
          <a:lstStyle/>
          <a:p>
            <a:r>
              <a:rPr lang="en-US" dirty="0"/>
              <a:t>A box plot is the representation of a statistical summary. Minimum, First Quartile, Median, Third Quartile, Maximum.</a:t>
            </a:r>
          </a:p>
          <a:p>
            <a:endParaRPr lang="en-US" dirty="0"/>
          </a:p>
        </p:txBody>
      </p:sp>
      <p:sp>
        <p:nvSpPr>
          <p:cNvPr id="4" name="Slide Number Placeholder 3">
            <a:extLst>
              <a:ext uri="{FF2B5EF4-FFF2-40B4-BE49-F238E27FC236}">
                <a16:creationId xmlns:a16="http://schemas.microsoft.com/office/drawing/2014/main" id="{AC4148D3-7842-8C70-5BC9-2AC2AE31E4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77</a:t>
            </a:fld>
            <a:endParaRPr lang="en-IN"/>
          </a:p>
        </p:txBody>
      </p:sp>
      <p:sp>
        <p:nvSpPr>
          <p:cNvPr id="5" name="Rectangle 2">
            <a:extLst>
              <a:ext uri="{FF2B5EF4-FFF2-40B4-BE49-F238E27FC236}">
                <a16:creationId xmlns:a16="http://schemas.microsoft.com/office/drawing/2014/main" id="{C5AB450A-65FF-1A51-F667-058668026D82}"/>
              </a:ext>
            </a:extLst>
          </p:cNvPr>
          <p:cNvSpPr>
            <a:spLocks noChangeArrowheads="1"/>
          </p:cNvSpPr>
          <p:nvPr/>
        </p:nvSpPr>
        <p:spPr bwMode="auto">
          <a:xfrm>
            <a:off x="7410450" y="2236120"/>
            <a:ext cx="40005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import all required libraries</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numpy</a:t>
            </a:r>
            <a:r>
              <a:rPr kumimoji="0" lang="en-US" altLang="en-US" sz="1400" b="0" i="0" u="none" strike="noStrike" cap="none" normalizeH="0" baseline="0" dirty="0">
                <a:ln>
                  <a:noFill/>
                </a:ln>
                <a:solidFill>
                  <a:srgbClr val="000000"/>
                </a:solidFill>
                <a:effectLst/>
                <a:latin typeface="Consolas" panose="020B0609020204030204" pitchFamily="49" charset="0"/>
              </a:rPr>
              <a:t> as np</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1400" b="0" i="0" u="none" strike="noStrike" cap="none" normalizeH="0" baseline="0" dirty="0">
                <a:ln>
                  <a:noFill/>
                </a:ln>
                <a:solidFill>
                  <a:srgbClr val="000000"/>
                </a:solidFill>
                <a:effectLst/>
                <a:latin typeface="Consolas" panose="020B0609020204030204" pitchFamily="49" charset="0"/>
              </a:rPr>
              <a:t> as go</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plotly.offline</a:t>
            </a:r>
            <a:r>
              <a:rPr kumimoji="0" lang="en-US" altLang="en-US" sz="1400" b="0" i="0" u="none" strike="noStrike" cap="none" normalizeH="0" baseline="0" dirty="0">
                <a:ln>
                  <a:noFill/>
                </a:ln>
                <a:solidFill>
                  <a:srgbClr val="000000"/>
                </a:solidFill>
                <a:effectLst/>
                <a:latin typeface="Consolas" panose="020B0609020204030204" pitchFamily="49" charset="0"/>
              </a:rPr>
              <a:t> as </a:t>
            </a:r>
            <a:r>
              <a:rPr kumimoji="0" lang="en-US" altLang="en-US" sz="1400" b="0" i="0" u="none" strike="noStrike" cap="none" normalizeH="0" baseline="0" dirty="0" err="1">
                <a:ln>
                  <a:noFill/>
                </a:ln>
                <a:solidFill>
                  <a:srgbClr val="000000"/>
                </a:solidFill>
                <a:effectLst/>
                <a:latin typeface="Consolas" panose="020B0609020204030204" pitchFamily="49" charset="0"/>
              </a:rPr>
              <a:t>pyo</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from</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plotly.offline</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init_notebook_mode</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nsolas" panose="020B0609020204030204" pitchFamily="49" charset="0"/>
              </a:rPr>
              <a:t>init_notebook_mode</a:t>
            </a:r>
            <a:r>
              <a:rPr kumimoji="0" lang="en-US" altLang="en-US" sz="1400" b="0" i="0" u="none" strike="noStrike" cap="none" normalizeH="0" baseline="0" dirty="0">
                <a:ln>
                  <a:noFill/>
                </a:ln>
                <a:solidFill>
                  <a:srgbClr val="000000"/>
                </a:solidFill>
                <a:effectLst/>
                <a:latin typeface="Consolas" panose="020B0609020204030204" pitchFamily="49" charset="0"/>
              </a:rPr>
              <a:t>(connected </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808080"/>
                </a:solidFill>
                <a:effectLst/>
                <a:latin typeface="Consolas" panose="020B0609020204030204" pitchFamily="49" charset="0"/>
              </a:rPr>
              <a:t>True</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nsolas" panose="020B0609020204030204" pitchFamily="49" charset="0"/>
              </a:rPr>
              <a:t>np.random.seed</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42</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generating 50 random numbers</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y </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np.random.randn</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50</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generating 50 random numbers</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y1 </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np.random.randn</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50</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fig </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go.Figure</a:t>
            </a:r>
            <a:r>
              <a:rPr kumimoji="0" lang="en-US" altLang="en-US" sz="1400" b="0" i="0" u="none" strike="noStrike" cap="none" normalizeH="0" baseline="0" dirty="0">
                <a:ln>
                  <a:noFill/>
                </a:ln>
                <a:solidFill>
                  <a:srgbClr val="000000"/>
                </a:solidFill>
                <a:effectLst/>
                <a:latin typeface="Consolas" panose="020B0609020204030204" pitchFamily="49" charset="0"/>
              </a:rPr>
              <a:t>() </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updating the figure with y</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go.Box</a:t>
            </a:r>
            <a:r>
              <a:rPr kumimoji="0" lang="en-US" altLang="en-US" sz="1400" b="0" i="0" u="none" strike="noStrike" cap="none" normalizeH="0" baseline="0" dirty="0">
                <a:ln>
                  <a:noFill/>
                </a:ln>
                <a:solidFill>
                  <a:srgbClr val="000000"/>
                </a:solidFill>
                <a:effectLst/>
                <a:latin typeface="Consolas" panose="020B0609020204030204" pitchFamily="49" charset="0"/>
              </a:rPr>
              <a:t>(y</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y))</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updating the figure with y1</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nsolas" panose="020B0609020204030204" pitchFamily="49" charset="0"/>
              </a:rPr>
              <a:t>fig.add_trace</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go.Box</a:t>
            </a:r>
            <a:r>
              <a:rPr kumimoji="0" lang="en-US" altLang="en-US" sz="1400" b="0" i="0" u="none" strike="noStrike" cap="none" normalizeH="0" baseline="0" dirty="0">
                <a:ln>
                  <a:noFill/>
                </a:ln>
                <a:solidFill>
                  <a:srgbClr val="000000"/>
                </a:solidFill>
                <a:effectLst/>
                <a:latin typeface="Consolas" panose="020B0609020204030204" pitchFamily="49" charset="0"/>
              </a:rPr>
              <a:t>(y</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y1))</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nsolas" panose="020B0609020204030204" pitchFamily="49" charset="0"/>
              </a:rPr>
              <a:t>fig.show</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p:txBody>
      </p:sp>
      <p:pic>
        <p:nvPicPr>
          <p:cNvPr id="3076" name="Picture 4">
            <a:extLst>
              <a:ext uri="{FF2B5EF4-FFF2-40B4-BE49-F238E27FC236}">
                <a16:creationId xmlns:a16="http://schemas.microsoft.com/office/drawing/2014/main" id="{C4FD6199-E260-3254-6696-420D44FE39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767" b="8941"/>
          <a:stretch/>
        </p:blipFill>
        <p:spPr bwMode="auto">
          <a:xfrm>
            <a:off x="609600" y="2977093"/>
            <a:ext cx="62865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790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79FB7-5A93-744E-27F2-75CB2E977415}"/>
              </a:ext>
            </a:extLst>
          </p:cNvPr>
          <p:cNvSpPr>
            <a:spLocks noGrp="1"/>
          </p:cNvSpPr>
          <p:nvPr>
            <p:ph type="title"/>
          </p:nvPr>
        </p:nvSpPr>
        <p:spPr/>
        <p:txBody>
          <a:bodyPr/>
          <a:lstStyle/>
          <a:p>
            <a:r>
              <a:rPr lang="en-US" dirty="0"/>
              <a:t>Pie chart</a:t>
            </a:r>
          </a:p>
        </p:txBody>
      </p:sp>
      <p:sp>
        <p:nvSpPr>
          <p:cNvPr id="3" name="Content Placeholder 2">
            <a:extLst>
              <a:ext uri="{FF2B5EF4-FFF2-40B4-BE49-F238E27FC236}">
                <a16:creationId xmlns:a16="http://schemas.microsoft.com/office/drawing/2014/main" id="{6C0C6007-63A9-9DEE-8BDC-26E64320B300}"/>
              </a:ext>
            </a:extLst>
          </p:cNvPr>
          <p:cNvSpPr>
            <a:spLocks noGrp="1"/>
          </p:cNvSpPr>
          <p:nvPr>
            <p:ph idx="1"/>
          </p:nvPr>
        </p:nvSpPr>
        <p:spPr/>
        <p:txBody>
          <a:bodyPr/>
          <a:lstStyle/>
          <a:p>
            <a:r>
              <a:rPr lang="en-US" dirty="0"/>
              <a:t>A pie chart represents the distribution of different variables among total. In the pie chart each slice shows its contribution to the total amount.</a:t>
            </a:r>
          </a:p>
        </p:txBody>
      </p:sp>
      <p:sp>
        <p:nvSpPr>
          <p:cNvPr id="4" name="Slide Number Placeholder 3">
            <a:extLst>
              <a:ext uri="{FF2B5EF4-FFF2-40B4-BE49-F238E27FC236}">
                <a16:creationId xmlns:a16="http://schemas.microsoft.com/office/drawing/2014/main" id="{21A2C955-EC51-1E06-D43C-C529FBFE3B9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78</a:t>
            </a:fld>
            <a:endParaRPr lang="en-IN"/>
          </a:p>
        </p:txBody>
      </p:sp>
      <p:sp>
        <p:nvSpPr>
          <p:cNvPr id="5" name="Rectangle 2">
            <a:extLst>
              <a:ext uri="{FF2B5EF4-FFF2-40B4-BE49-F238E27FC236}">
                <a16:creationId xmlns:a16="http://schemas.microsoft.com/office/drawing/2014/main" id="{B16E05CF-58D6-1C51-7D82-C7922F738998}"/>
              </a:ext>
            </a:extLst>
          </p:cNvPr>
          <p:cNvSpPr>
            <a:spLocks noChangeArrowheads="1"/>
          </p:cNvSpPr>
          <p:nvPr/>
        </p:nvSpPr>
        <p:spPr bwMode="auto">
          <a:xfrm>
            <a:off x="7277100" y="2271065"/>
            <a:ext cx="4324350"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import all required libraries</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import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000000"/>
                </a:solidFill>
                <a:effectLst/>
                <a:latin typeface="Consolas" panose="020B0609020204030204" pitchFamily="49" charset="0"/>
              </a:rPr>
              <a:t>numpy</a:t>
            </a:r>
            <a:r>
              <a:rPr kumimoji="0" lang="en-US" altLang="en-US" sz="1100" b="0" i="0" u="none" strike="noStrike" cap="none" normalizeH="0" baseline="0" dirty="0">
                <a:ln>
                  <a:noFill/>
                </a:ln>
                <a:solidFill>
                  <a:srgbClr val="000000"/>
                </a:solidFill>
                <a:effectLst/>
                <a:latin typeface="Consolas" panose="020B0609020204030204" pitchFamily="49" charset="0"/>
              </a:rPr>
              <a:t> as np</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import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000000"/>
                </a:solidFill>
                <a:effectLst/>
                <a:latin typeface="Consolas" panose="020B0609020204030204" pitchFamily="49" charset="0"/>
              </a:rPr>
              <a:t>plotly</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import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1100" b="0" i="0" u="none" strike="noStrike" cap="none" normalizeH="0" baseline="0" dirty="0">
                <a:ln>
                  <a:noFill/>
                </a:ln>
                <a:solidFill>
                  <a:srgbClr val="000000"/>
                </a:solidFill>
                <a:effectLst/>
                <a:latin typeface="Consolas" panose="020B0609020204030204" pitchFamily="49" charset="0"/>
              </a:rPr>
              <a:t> as go</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import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000000"/>
                </a:solidFill>
                <a:effectLst/>
                <a:latin typeface="Consolas" panose="020B0609020204030204" pitchFamily="49" charset="0"/>
              </a:rPr>
              <a:t>plotly.offline</a:t>
            </a:r>
            <a:r>
              <a:rPr kumimoji="0" lang="en-US" altLang="en-US" sz="1100" b="0" i="0" u="none" strike="noStrike" cap="none" normalizeH="0" baseline="0" dirty="0">
                <a:ln>
                  <a:noFill/>
                </a:ln>
                <a:solidFill>
                  <a:srgbClr val="000000"/>
                </a:solidFill>
                <a:effectLst/>
                <a:latin typeface="Consolas" panose="020B0609020204030204" pitchFamily="49" charset="0"/>
              </a:rPr>
              <a:t> as </a:t>
            </a:r>
            <a:r>
              <a:rPr kumimoji="0" lang="en-US" altLang="en-US" sz="1100" b="0" i="0" u="none" strike="noStrike" cap="none" normalizeH="0" baseline="0" dirty="0" err="1">
                <a:ln>
                  <a:noFill/>
                </a:ln>
                <a:solidFill>
                  <a:srgbClr val="000000"/>
                </a:solidFill>
                <a:effectLst/>
                <a:latin typeface="Consolas" panose="020B0609020204030204" pitchFamily="49" charset="0"/>
              </a:rPr>
              <a:t>pyo</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from</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000000"/>
                </a:solidFill>
                <a:effectLst/>
                <a:latin typeface="Consolas" panose="020B0609020204030204" pitchFamily="49" charset="0"/>
              </a:rPr>
              <a:t>plotly.offline</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import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000000"/>
                </a:solidFill>
                <a:effectLst/>
                <a:latin typeface="Consolas" panose="020B0609020204030204" pitchFamily="49" charset="0"/>
              </a:rPr>
              <a:t>init_notebook_mode</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Consolas" panose="020B0609020204030204" pitchFamily="49" charset="0"/>
              </a:rPr>
              <a:t>init_notebook_mode</a:t>
            </a:r>
            <a:r>
              <a:rPr kumimoji="0" lang="en-US" altLang="en-US" sz="1100" b="0" i="0" u="none" strike="noStrike" cap="none" normalizeH="0" baseline="0" dirty="0">
                <a:ln>
                  <a:noFill/>
                </a:ln>
                <a:solidFill>
                  <a:srgbClr val="000000"/>
                </a:solidFill>
                <a:effectLst/>
                <a:latin typeface="Consolas" panose="020B0609020204030204" pitchFamily="49" charset="0"/>
              </a:rPr>
              <a:t>(connected </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808080"/>
                </a:solidFill>
                <a:effectLst/>
                <a:latin typeface="Consolas" panose="020B0609020204030204" pitchFamily="49" charset="0"/>
              </a:rPr>
              <a:t>True</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different individual parts in</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total chart</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countries</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rgbClr val="0000FF"/>
                </a:solidFill>
                <a:effectLst/>
                <a:latin typeface="Consolas" panose="020B0609020204030204" pitchFamily="49" charset="0"/>
              </a:rPr>
              <a:t>'India'</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00FF"/>
                </a:solidFill>
                <a:effectLst/>
                <a:latin typeface="Consolas" panose="020B0609020204030204" pitchFamily="49" charset="0"/>
              </a:rPr>
              <a:t>'</a:t>
            </a:r>
            <a:r>
              <a:rPr kumimoji="0" lang="en-US" altLang="en-US" sz="1100" b="0" i="0" u="none" strike="noStrike" cap="none" normalizeH="0" baseline="0" dirty="0" err="1">
                <a:ln>
                  <a:noFill/>
                </a:ln>
                <a:solidFill>
                  <a:srgbClr val="0000FF"/>
                </a:solidFill>
                <a:effectLst/>
                <a:latin typeface="Consolas" panose="020B0609020204030204" pitchFamily="49" charset="0"/>
              </a:rPr>
              <a:t>canada</a:t>
            </a:r>
            <a:r>
              <a:rPr kumimoji="0" lang="en-US" altLang="en-US" sz="1100" b="0" i="0" u="none" strike="noStrike" cap="none" normalizeH="0" baseline="0" dirty="0">
                <a:ln>
                  <a:noFill/>
                </a:ln>
                <a:solidFill>
                  <a:srgbClr val="0000FF"/>
                </a:solidFill>
                <a:effectLst/>
                <a:latin typeface="Consolas" panose="020B0609020204030204" pitchFamily="49" charset="0"/>
              </a:rPr>
              <a:t>'</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FF"/>
                </a:solidFill>
                <a:effectLst/>
                <a:latin typeface="Consolas" panose="020B0609020204030204" pitchFamily="49" charset="0"/>
              </a:rPr>
              <a:t>'</a:t>
            </a:r>
            <a:r>
              <a:rPr kumimoji="0" lang="en-US" altLang="en-US" sz="1100" b="0" i="0" u="none" strike="noStrike" cap="none" normalizeH="0" baseline="0" dirty="0" err="1">
                <a:ln>
                  <a:noFill/>
                </a:ln>
                <a:solidFill>
                  <a:srgbClr val="0000FF"/>
                </a:solidFill>
                <a:effectLst/>
                <a:latin typeface="Consolas" panose="020B0609020204030204" pitchFamily="49" charset="0"/>
              </a:rPr>
              <a:t>Australia'</a:t>
            </a:r>
            <a:r>
              <a:rPr kumimoji="0" lang="en-US" altLang="en-US" sz="1100" b="0" i="0" u="none" strike="noStrike" cap="none" normalizeH="0" baseline="0" dirty="0" err="1">
                <a:ln>
                  <a:noFill/>
                </a:ln>
                <a:solidFill>
                  <a:srgbClr val="000000"/>
                </a:solidFill>
                <a:effectLst/>
                <a:latin typeface="Consolas" panose="020B0609020204030204" pitchFamily="49" charset="0"/>
              </a:rPr>
              <a:t>,</a:t>
            </a:r>
            <a:r>
              <a:rPr kumimoji="0" lang="en-US" altLang="en-US" sz="1100" b="0" i="0" u="none" strike="noStrike" cap="none" normalizeH="0" baseline="0" dirty="0" err="1">
                <a:ln>
                  <a:noFill/>
                </a:ln>
                <a:solidFill>
                  <a:srgbClr val="0000FF"/>
                </a:solidFill>
                <a:effectLst/>
                <a:latin typeface="Consolas" panose="020B0609020204030204" pitchFamily="49" charset="0"/>
              </a:rPr>
              <a:t>'Brazil</a:t>
            </a:r>
            <a:r>
              <a:rPr kumimoji="0" lang="en-US" altLang="en-US" sz="1100" b="0" i="0" u="none" strike="noStrike" cap="none" normalizeH="0" baseline="0" dirty="0">
                <a:ln>
                  <a:noFill/>
                </a:ln>
                <a:solidFill>
                  <a:srgbClr val="0000FF"/>
                </a:solidFill>
                <a:effectLst/>
                <a:latin typeface="Consolas" panose="020B0609020204030204" pitchFamily="49" charset="0"/>
              </a:rPr>
              <a:t>'</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FF"/>
                </a:solidFill>
                <a:effectLst/>
                <a:latin typeface="Consolas" panose="020B0609020204030204" pitchFamily="49" charset="0"/>
              </a:rPr>
              <a:t>'</a:t>
            </a:r>
            <a:r>
              <a:rPr kumimoji="0" lang="en-US" altLang="en-US" sz="1100" b="0" i="0" u="none" strike="noStrike" cap="none" normalizeH="0" baseline="0" dirty="0" err="1">
                <a:ln>
                  <a:noFill/>
                </a:ln>
                <a:solidFill>
                  <a:srgbClr val="0000FF"/>
                </a:solidFill>
                <a:effectLst/>
                <a:latin typeface="Consolas" panose="020B0609020204030204" pitchFamily="49" charset="0"/>
              </a:rPr>
              <a:t>Mexico'</a:t>
            </a:r>
            <a:r>
              <a:rPr kumimoji="0" lang="en-US" altLang="en-US" sz="1100" b="0" i="0" u="none" strike="noStrike" cap="none" normalizeH="0" baseline="0" dirty="0" err="1">
                <a:ln>
                  <a:noFill/>
                </a:ln>
                <a:solidFill>
                  <a:srgbClr val="000000"/>
                </a:solidFill>
                <a:effectLst/>
                <a:latin typeface="Consolas" panose="020B0609020204030204" pitchFamily="49" charset="0"/>
              </a:rPr>
              <a:t>,</a:t>
            </a:r>
            <a:r>
              <a:rPr kumimoji="0" lang="en-US" altLang="en-US" sz="1100" b="0" i="0" u="none" strike="noStrike" cap="none" normalizeH="0" baseline="0" dirty="0" err="1">
                <a:ln>
                  <a:noFill/>
                </a:ln>
                <a:solidFill>
                  <a:srgbClr val="0000FF"/>
                </a:solidFill>
                <a:effectLst/>
                <a:latin typeface="Consolas" panose="020B0609020204030204" pitchFamily="49" charset="0"/>
              </a:rPr>
              <a:t>'Russia</a:t>
            </a:r>
            <a:r>
              <a:rPr kumimoji="0" lang="en-US" altLang="en-US" sz="1100" b="0" i="0" u="none" strike="noStrike" cap="none" normalizeH="0" baseline="0" dirty="0">
                <a:ln>
                  <a:noFill/>
                </a:ln>
                <a:solidFill>
                  <a:srgbClr val="0000FF"/>
                </a:solidFill>
                <a:effectLst/>
                <a:latin typeface="Consolas" panose="020B0609020204030204" pitchFamily="49" charset="0"/>
              </a:rPr>
              <a:t>'</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FF"/>
                </a:solidFill>
                <a:effectLst/>
                <a:latin typeface="Consolas" panose="020B0609020204030204" pitchFamily="49" charset="0"/>
              </a:rPr>
              <a:t>'</a:t>
            </a:r>
            <a:r>
              <a:rPr kumimoji="0" lang="en-US" altLang="en-US" sz="1100" b="0" i="0" u="none" strike="noStrike" cap="none" normalizeH="0" baseline="0" dirty="0" err="1">
                <a:ln>
                  <a:noFill/>
                </a:ln>
                <a:solidFill>
                  <a:srgbClr val="0000FF"/>
                </a:solidFill>
                <a:effectLst/>
                <a:latin typeface="Consolas" panose="020B0609020204030204" pitchFamily="49" charset="0"/>
              </a:rPr>
              <a:t>Germany'</a:t>
            </a:r>
            <a:r>
              <a:rPr kumimoji="0" lang="en-US" altLang="en-US" sz="1100" b="0" i="0" u="none" strike="noStrike" cap="none" normalizeH="0" baseline="0" dirty="0" err="1">
                <a:ln>
                  <a:noFill/>
                </a:ln>
                <a:solidFill>
                  <a:srgbClr val="000000"/>
                </a:solidFill>
                <a:effectLst/>
                <a:latin typeface="Consolas" panose="020B0609020204030204" pitchFamily="49" charset="0"/>
              </a:rPr>
              <a:t>,</a:t>
            </a:r>
            <a:r>
              <a:rPr kumimoji="0" lang="en-US" altLang="en-US" sz="1100" b="0" i="0" u="none" strike="noStrike" cap="none" normalizeH="0" baseline="0" dirty="0" err="1">
                <a:ln>
                  <a:noFill/>
                </a:ln>
                <a:solidFill>
                  <a:srgbClr val="0000FF"/>
                </a:solidFill>
                <a:effectLst/>
                <a:latin typeface="Consolas" panose="020B0609020204030204" pitchFamily="49" charset="0"/>
              </a:rPr>
              <a:t>'Switzerland</a:t>
            </a:r>
            <a:r>
              <a:rPr kumimoji="0" lang="en-US" altLang="en-US" sz="1100" b="0" i="0" u="none" strike="noStrike" cap="none" normalizeH="0" baseline="0" dirty="0">
                <a:ln>
                  <a:noFill/>
                </a:ln>
                <a:solidFill>
                  <a:srgbClr val="0000FF"/>
                </a:solidFill>
                <a:effectLst/>
                <a:latin typeface="Consolas" panose="020B0609020204030204" pitchFamily="49" charset="0"/>
              </a:rPr>
              <a:t>'</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FF"/>
                </a:solidFill>
                <a:effectLst/>
                <a:latin typeface="Consolas" panose="020B0609020204030204" pitchFamily="49" charset="0"/>
              </a:rPr>
              <a:t>'Texas'</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values corresponding to each</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individual country present in</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countries</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values </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rgbClr val="009900"/>
                </a:solidFill>
                <a:effectLst/>
                <a:latin typeface="Consolas" panose="020B0609020204030204" pitchFamily="49" charset="0"/>
              </a:rPr>
              <a:t>4500</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2500</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1053</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500</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3200</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1500</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1253</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600</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3500</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plotting pie chart</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fig </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000000"/>
                </a:solidFill>
                <a:effectLst/>
                <a:latin typeface="Consolas" panose="020B0609020204030204" pitchFamily="49" charset="0"/>
              </a:rPr>
              <a:t>go.Figure</a:t>
            </a:r>
            <a:r>
              <a:rPr kumimoji="0" lang="en-US" altLang="en-US" sz="1100" b="0" i="0" u="none" strike="noStrike" cap="none" normalizeH="0" baseline="0" dirty="0">
                <a:ln>
                  <a:noFill/>
                </a:ln>
                <a:solidFill>
                  <a:srgbClr val="000000"/>
                </a:solidFill>
                <a:effectLst/>
                <a:latin typeface="Consolas" panose="020B0609020204030204" pitchFamily="49" charset="0"/>
              </a:rPr>
              <a:t>(data</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err="1">
                <a:ln>
                  <a:noFill/>
                </a:ln>
                <a:solidFill>
                  <a:srgbClr val="000000"/>
                </a:solidFill>
                <a:effectLst/>
                <a:latin typeface="Consolas" panose="020B0609020204030204" pitchFamily="49" charset="0"/>
              </a:rPr>
              <a:t>go.Pie</a:t>
            </a:r>
            <a:r>
              <a:rPr kumimoji="0" lang="en-US" altLang="en-US" sz="1100" b="0" i="0" u="none" strike="noStrike" cap="none" normalizeH="0" baseline="0" dirty="0">
                <a:ln>
                  <a:noFill/>
                </a:ln>
                <a:solidFill>
                  <a:srgbClr val="000000"/>
                </a:solidFill>
                <a:effectLst/>
                <a:latin typeface="Consolas" panose="020B0609020204030204" pitchFamily="49" charset="0"/>
              </a:rPr>
              <a:t>(labels</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000000"/>
                </a:solidFill>
                <a:effectLst/>
                <a:latin typeface="Consolas" panose="020B0609020204030204" pitchFamily="49" charset="0"/>
              </a:rPr>
              <a:t>countries,</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values</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000000"/>
                </a:solidFill>
                <a:effectLst/>
                <a:latin typeface="Consolas" panose="020B0609020204030204" pitchFamily="49" charset="0"/>
              </a:rPr>
              <a:t>values)])</a:t>
            </a:r>
            <a:endParaRPr kumimoji="0" lang="en-US" altLang="en-US" sz="11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Consolas" panose="020B0609020204030204" pitchFamily="49" charset="0"/>
              </a:rPr>
              <a:t>fig.show</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latin typeface="Consolas" panose="020B0609020204030204" pitchFamily="49" charset="0"/>
            </a:endParaRPr>
          </a:p>
        </p:txBody>
      </p:sp>
      <p:pic>
        <p:nvPicPr>
          <p:cNvPr id="4100" name="Picture 4">
            <a:extLst>
              <a:ext uri="{FF2B5EF4-FFF2-40B4-BE49-F238E27FC236}">
                <a16:creationId xmlns:a16="http://schemas.microsoft.com/office/drawing/2014/main" id="{87D4738D-A660-BF81-0A50-4B1E1B66B2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4" t="19413" b="14785"/>
          <a:stretch/>
        </p:blipFill>
        <p:spPr bwMode="auto">
          <a:xfrm>
            <a:off x="1257299" y="2990849"/>
            <a:ext cx="5000625"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530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FAEA-9008-82B6-E068-B66C8D70AE84}"/>
              </a:ext>
            </a:extLst>
          </p:cNvPr>
          <p:cNvSpPr>
            <a:spLocks noGrp="1"/>
          </p:cNvSpPr>
          <p:nvPr>
            <p:ph type="title"/>
          </p:nvPr>
        </p:nvSpPr>
        <p:spPr/>
        <p:txBody>
          <a:bodyPr/>
          <a:lstStyle/>
          <a:p>
            <a:r>
              <a:rPr lang="en-US" dirty="0"/>
              <a:t>Bar charts</a:t>
            </a:r>
          </a:p>
        </p:txBody>
      </p:sp>
      <p:sp>
        <p:nvSpPr>
          <p:cNvPr id="3" name="Content Placeholder 2">
            <a:extLst>
              <a:ext uri="{FF2B5EF4-FFF2-40B4-BE49-F238E27FC236}">
                <a16:creationId xmlns:a16="http://schemas.microsoft.com/office/drawing/2014/main" id="{FC85CAFC-C559-8EED-A58F-D88C03198B51}"/>
              </a:ext>
            </a:extLst>
          </p:cNvPr>
          <p:cNvSpPr>
            <a:spLocks noGrp="1"/>
          </p:cNvSpPr>
          <p:nvPr>
            <p:ph idx="1"/>
          </p:nvPr>
        </p:nvSpPr>
        <p:spPr>
          <a:xfrm>
            <a:off x="1097280" y="1845734"/>
            <a:ext cx="6179820" cy="4023360"/>
          </a:xfrm>
        </p:spPr>
        <p:txBody>
          <a:bodyPr/>
          <a:lstStyle/>
          <a:p>
            <a:r>
              <a:rPr lang="en-US" dirty="0"/>
              <a:t>Bar charts are used when we want to compare different groups of data and make inferences of which groups are highest and which groups are common and compare how one group is performing compared to others.</a:t>
            </a:r>
          </a:p>
        </p:txBody>
      </p:sp>
      <p:sp>
        <p:nvSpPr>
          <p:cNvPr id="4" name="Slide Number Placeholder 3">
            <a:extLst>
              <a:ext uri="{FF2B5EF4-FFF2-40B4-BE49-F238E27FC236}">
                <a16:creationId xmlns:a16="http://schemas.microsoft.com/office/drawing/2014/main" id="{8C0F838F-01C6-775D-1C5B-E49C288FA6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79</a:t>
            </a:fld>
            <a:endParaRPr lang="en-IN"/>
          </a:p>
        </p:txBody>
      </p:sp>
      <p:sp>
        <p:nvSpPr>
          <p:cNvPr id="5" name="Rectangle 2">
            <a:extLst>
              <a:ext uri="{FF2B5EF4-FFF2-40B4-BE49-F238E27FC236}">
                <a16:creationId xmlns:a16="http://schemas.microsoft.com/office/drawing/2014/main" id="{D5DA4BEF-6AF4-4B3E-7CD5-B20C5DBD6EC4}"/>
              </a:ext>
            </a:extLst>
          </p:cNvPr>
          <p:cNvSpPr>
            <a:spLocks noChangeArrowheads="1"/>
          </p:cNvSpPr>
          <p:nvPr/>
        </p:nvSpPr>
        <p:spPr bwMode="auto">
          <a:xfrm>
            <a:off x="7277100" y="1952803"/>
            <a:ext cx="461408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import all required libraries</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numpy</a:t>
            </a:r>
            <a:r>
              <a:rPr kumimoji="0" lang="en-US" altLang="en-US" sz="1400" b="0" i="0" u="none" strike="noStrike" cap="none" normalizeH="0" baseline="0" dirty="0">
                <a:ln>
                  <a:noFill/>
                </a:ln>
                <a:solidFill>
                  <a:srgbClr val="000000"/>
                </a:solidFill>
                <a:effectLst/>
                <a:latin typeface="Consolas" panose="020B0609020204030204" pitchFamily="49" charset="0"/>
              </a:rPr>
              <a:t> as np</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1400" b="0" i="0" u="none" strike="noStrike" cap="none" normalizeH="0" baseline="0" dirty="0">
                <a:ln>
                  <a:noFill/>
                </a:ln>
                <a:solidFill>
                  <a:srgbClr val="000000"/>
                </a:solidFill>
                <a:effectLst/>
                <a:latin typeface="Consolas" panose="020B0609020204030204" pitchFamily="49" charset="0"/>
              </a:rPr>
              <a:t> as go</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plotly.offline</a:t>
            </a:r>
            <a:r>
              <a:rPr kumimoji="0" lang="en-US" altLang="en-US" sz="1400" b="0" i="0" u="none" strike="noStrike" cap="none" normalizeH="0" baseline="0" dirty="0">
                <a:ln>
                  <a:noFill/>
                </a:ln>
                <a:solidFill>
                  <a:srgbClr val="000000"/>
                </a:solidFill>
                <a:effectLst/>
                <a:latin typeface="Consolas" panose="020B0609020204030204" pitchFamily="49" charset="0"/>
              </a:rPr>
              <a:t> as </a:t>
            </a:r>
            <a:r>
              <a:rPr kumimoji="0" lang="en-US" altLang="en-US" sz="1400" b="0" i="0" u="none" strike="noStrike" cap="none" normalizeH="0" baseline="0" dirty="0" err="1">
                <a:ln>
                  <a:noFill/>
                </a:ln>
                <a:solidFill>
                  <a:srgbClr val="000000"/>
                </a:solidFill>
                <a:effectLst/>
                <a:latin typeface="Consolas" panose="020B0609020204030204" pitchFamily="49" charset="0"/>
              </a:rPr>
              <a:t>pyo</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from</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plotly.offline</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init_notebook_mode</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nsolas" panose="020B0609020204030204" pitchFamily="49" charset="0"/>
              </a:rPr>
              <a:t>init_notebook_mode</a:t>
            </a:r>
            <a:r>
              <a:rPr kumimoji="0" lang="en-US" altLang="en-US" sz="1400" b="0" i="0" u="none" strike="noStrike" cap="none" normalizeH="0" baseline="0" dirty="0">
                <a:ln>
                  <a:noFill/>
                </a:ln>
                <a:solidFill>
                  <a:srgbClr val="000000"/>
                </a:solidFill>
                <a:effectLst/>
                <a:latin typeface="Consolas" panose="020B0609020204030204" pitchFamily="49" charset="0"/>
              </a:rPr>
              <a:t>(connected </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808080"/>
                </a:solidFill>
                <a:effectLst/>
                <a:latin typeface="Consolas" panose="020B0609020204030204" pitchFamily="49" charset="0"/>
              </a:rPr>
              <a:t>True</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countries on x-axis</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countries</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00FF"/>
                </a:solidFill>
                <a:effectLst/>
                <a:latin typeface="Consolas" panose="020B0609020204030204" pitchFamily="49" charset="0"/>
              </a:rPr>
              <a:t>'India'</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t>
            </a:r>
            <a:r>
              <a:rPr kumimoji="0" lang="en-US" altLang="en-US" sz="1400" b="0" i="0" u="none" strike="noStrike" cap="none" normalizeH="0" baseline="0" dirty="0" err="1">
                <a:ln>
                  <a:noFill/>
                </a:ln>
                <a:solidFill>
                  <a:srgbClr val="0000FF"/>
                </a:solidFill>
                <a:effectLst/>
                <a:latin typeface="Consolas" panose="020B0609020204030204" pitchFamily="49" charset="0"/>
              </a:rPr>
              <a:t>canada</a:t>
            </a:r>
            <a:r>
              <a:rPr kumimoji="0" lang="en-US" altLang="en-US" sz="1400" b="0" i="0" u="none" strike="noStrike" cap="none" normalizeH="0" baseline="0" dirty="0">
                <a:ln>
                  <a:noFill/>
                </a:ln>
                <a:solidFill>
                  <a:srgbClr val="0000FF"/>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t>
            </a:r>
            <a:r>
              <a:rPr kumimoji="0" lang="en-US" altLang="en-US" sz="1400" b="0" i="0" u="none" strike="noStrike" cap="none" normalizeH="0" baseline="0" dirty="0" err="1">
                <a:ln>
                  <a:noFill/>
                </a:ln>
                <a:solidFill>
                  <a:srgbClr val="0000FF"/>
                </a:solidFill>
                <a:effectLst/>
                <a:latin typeface="Consolas" panose="020B0609020204030204" pitchFamily="49" charset="0"/>
              </a:rPr>
              <a:t>Australia'</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FF"/>
                </a:solidFill>
                <a:effectLst/>
                <a:latin typeface="Consolas" panose="020B0609020204030204" pitchFamily="49" charset="0"/>
              </a:rPr>
              <a:t>'Brazil</a:t>
            </a:r>
            <a:r>
              <a:rPr kumimoji="0" lang="en-US" altLang="en-US" sz="1400" b="0" i="0" u="none" strike="noStrike" cap="none" normalizeH="0" baseline="0" dirty="0">
                <a:ln>
                  <a:noFill/>
                </a:ln>
                <a:solidFill>
                  <a:srgbClr val="0000FF"/>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t>
            </a:r>
            <a:r>
              <a:rPr kumimoji="0" lang="en-US" altLang="en-US" sz="1400" b="0" i="0" u="none" strike="noStrike" cap="none" normalizeH="0" baseline="0" dirty="0" err="1">
                <a:ln>
                  <a:noFill/>
                </a:ln>
                <a:solidFill>
                  <a:srgbClr val="0000FF"/>
                </a:solidFill>
                <a:effectLst/>
                <a:latin typeface="Consolas" panose="020B0609020204030204" pitchFamily="49" charset="0"/>
              </a:rPr>
              <a:t>Mexico'</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FF"/>
                </a:solidFill>
                <a:effectLst/>
                <a:latin typeface="Consolas" panose="020B0609020204030204" pitchFamily="49" charset="0"/>
              </a:rPr>
              <a:t>'Russia</a:t>
            </a:r>
            <a:r>
              <a:rPr kumimoji="0" lang="en-US" altLang="en-US" sz="1400" b="0" i="0" u="none" strike="noStrike" cap="none" normalizeH="0" baseline="0" dirty="0">
                <a:ln>
                  <a:noFill/>
                </a:ln>
                <a:solidFill>
                  <a:srgbClr val="0000FF"/>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t>
            </a:r>
            <a:r>
              <a:rPr kumimoji="0" lang="en-US" altLang="en-US" sz="1400" b="0" i="0" u="none" strike="noStrike" cap="none" normalizeH="0" baseline="0" dirty="0" err="1">
                <a:ln>
                  <a:noFill/>
                </a:ln>
                <a:solidFill>
                  <a:srgbClr val="0000FF"/>
                </a:solidFill>
                <a:effectLst/>
                <a:latin typeface="Consolas" panose="020B0609020204030204" pitchFamily="49" charset="0"/>
              </a:rPr>
              <a:t>Germany'</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FF"/>
                </a:solidFill>
                <a:effectLst/>
                <a:latin typeface="Consolas" panose="020B0609020204030204" pitchFamily="49" charset="0"/>
              </a:rPr>
              <a:t>'Switzerland</a:t>
            </a:r>
            <a:r>
              <a:rPr kumimoji="0" lang="en-US" altLang="en-US" sz="1400" b="0" i="0" u="none" strike="noStrike" cap="none" normalizeH="0" baseline="0" dirty="0">
                <a:ln>
                  <a:noFill/>
                </a:ln>
                <a:solidFill>
                  <a:srgbClr val="0000FF"/>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'Texas'</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plotting corresponding y for each</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country in x</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fig </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go.Figure</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go.Bar</a:t>
            </a:r>
            <a:r>
              <a:rPr kumimoji="0" lang="en-US" altLang="en-US" sz="1400" b="0" i="0" u="none" strike="noStrike" cap="none" normalizeH="0" baseline="0" dirty="0">
                <a:ln>
                  <a:noFill/>
                </a:ln>
                <a:solidFill>
                  <a:srgbClr val="000000"/>
                </a:solidFill>
                <a:effectLst/>
                <a:latin typeface="Consolas" panose="020B0609020204030204" pitchFamily="49" charset="0"/>
              </a:rPr>
              <a:t>(x</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countries,</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y</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80</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70</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60</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50</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009900"/>
                </a:solidFill>
                <a:effectLst/>
                <a:latin typeface="Consolas" panose="020B0609020204030204" pitchFamily="49" charset="0"/>
              </a:rPr>
              <a:t>40</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50</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60</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70</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80</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nsolas" panose="020B0609020204030204" pitchFamily="49" charset="0"/>
              </a:rPr>
              <a:t>fig.show</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p:txBody>
      </p:sp>
      <p:pic>
        <p:nvPicPr>
          <p:cNvPr id="5124" name="Picture 4">
            <a:extLst>
              <a:ext uri="{FF2B5EF4-FFF2-40B4-BE49-F238E27FC236}">
                <a16:creationId xmlns:a16="http://schemas.microsoft.com/office/drawing/2014/main" id="{243212CE-0D47-FE61-CA07-962340B647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20" b="5344"/>
          <a:stretch/>
        </p:blipFill>
        <p:spPr bwMode="auto">
          <a:xfrm>
            <a:off x="752475" y="3219450"/>
            <a:ext cx="62865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36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B333-5406-BE54-FBA7-A15746A4C75E}"/>
              </a:ext>
            </a:extLst>
          </p:cNvPr>
          <p:cNvSpPr>
            <a:spLocks noGrp="1"/>
          </p:cNvSpPr>
          <p:nvPr>
            <p:ph type="title"/>
          </p:nvPr>
        </p:nvSpPr>
        <p:spPr/>
        <p:txBody>
          <a:bodyPr/>
          <a:lstStyle/>
          <a:p>
            <a:pPr algn="ctr"/>
            <a:r>
              <a:rPr lang="en-US" dirty="0" err="1"/>
              <a:t>Numpy</a:t>
            </a:r>
            <a:r>
              <a:rPr lang="en-US" dirty="0"/>
              <a:t> Numerical Operations</a:t>
            </a:r>
          </a:p>
        </p:txBody>
      </p:sp>
      <p:sp>
        <p:nvSpPr>
          <p:cNvPr id="5" name="Content Placeholder 4">
            <a:extLst>
              <a:ext uri="{FF2B5EF4-FFF2-40B4-BE49-F238E27FC236}">
                <a16:creationId xmlns:a16="http://schemas.microsoft.com/office/drawing/2014/main" id="{F17C460B-516F-7017-9D68-2896DB00E24F}"/>
              </a:ext>
            </a:extLst>
          </p:cNvPr>
          <p:cNvSpPr>
            <a:spLocks noGrp="1"/>
          </p:cNvSpPr>
          <p:nvPr>
            <p:ph sz="half" idx="1"/>
          </p:nvPr>
        </p:nvSpPr>
        <p:spPr/>
        <p:txBody>
          <a:bodyPr>
            <a:normAutofit/>
          </a:bodyPr>
          <a:lstStyle/>
          <a:p>
            <a:r>
              <a:rPr lang="en-US" dirty="0"/>
              <a:t>Add- </a:t>
            </a:r>
            <a:r>
              <a:rPr lang="en-US" dirty="0" err="1"/>
              <a:t>np.add</a:t>
            </a:r>
            <a:r>
              <a:rPr lang="en-US" dirty="0"/>
              <a:t>(a, b)</a:t>
            </a:r>
          </a:p>
          <a:p>
            <a:r>
              <a:rPr lang="en-US" dirty="0"/>
              <a:t>Subtract- </a:t>
            </a:r>
            <a:r>
              <a:rPr lang="en-US" dirty="0" err="1"/>
              <a:t>np.subtract</a:t>
            </a:r>
            <a:r>
              <a:rPr lang="en-US" dirty="0"/>
              <a:t>(a, b)</a:t>
            </a:r>
          </a:p>
          <a:p>
            <a:r>
              <a:rPr lang="en-US" dirty="0"/>
              <a:t>Multiply- </a:t>
            </a:r>
            <a:r>
              <a:rPr lang="en-US" dirty="0" err="1"/>
              <a:t>np.multiply</a:t>
            </a:r>
            <a:r>
              <a:rPr lang="en-US" dirty="0"/>
              <a:t>(a, b)</a:t>
            </a:r>
          </a:p>
          <a:p>
            <a:r>
              <a:rPr lang="en-US" dirty="0"/>
              <a:t>Divide- </a:t>
            </a:r>
            <a:r>
              <a:rPr lang="en-US" dirty="0" err="1"/>
              <a:t>np.divide</a:t>
            </a:r>
            <a:r>
              <a:rPr lang="en-US" dirty="0"/>
              <a:t>(a, b)</a:t>
            </a:r>
          </a:p>
          <a:p>
            <a:r>
              <a:rPr lang="en-US" dirty="0"/>
              <a:t>Remainder - </a:t>
            </a:r>
            <a:r>
              <a:rPr lang="en-US" dirty="0" err="1"/>
              <a:t>np.remainder</a:t>
            </a:r>
            <a:r>
              <a:rPr lang="en-US" dirty="0"/>
              <a:t>(</a:t>
            </a:r>
            <a:r>
              <a:rPr lang="en-US" dirty="0" err="1"/>
              <a:t>a,b</a:t>
            </a:r>
            <a:r>
              <a:rPr lang="en-US" dirty="0"/>
              <a:t>)</a:t>
            </a:r>
          </a:p>
          <a:p>
            <a:r>
              <a:rPr lang="en-US" dirty="0"/>
              <a:t>Modulus - np.mod(</a:t>
            </a:r>
            <a:r>
              <a:rPr lang="en-US" dirty="0" err="1"/>
              <a:t>a,b</a:t>
            </a:r>
            <a:r>
              <a:rPr lang="en-US" dirty="0"/>
              <a:t>)</a:t>
            </a:r>
          </a:p>
          <a:p>
            <a:r>
              <a:rPr lang="en-US" dirty="0"/>
              <a:t>Power- </a:t>
            </a:r>
            <a:r>
              <a:rPr lang="en-US" dirty="0" err="1"/>
              <a:t>np.power</a:t>
            </a:r>
            <a:r>
              <a:rPr lang="en-US" dirty="0"/>
              <a:t>(</a:t>
            </a:r>
            <a:r>
              <a:rPr lang="en-US" dirty="0" err="1"/>
              <a:t>a,b</a:t>
            </a:r>
            <a:r>
              <a:rPr lang="en-US" dirty="0"/>
              <a:t>)</a:t>
            </a:r>
          </a:p>
          <a:p>
            <a:r>
              <a:rPr lang="en-US" dirty="0"/>
              <a:t>Reciprocal- </a:t>
            </a:r>
            <a:r>
              <a:rPr lang="en-US" dirty="0" err="1"/>
              <a:t>np.reciprocal</a:t>
            </a:r>
            <a:r>
              <a:rPr lang="en-US" dirty="0"/>
              <a:t>(a)</a:t>
            </a:r>
          </a:p>
          <a:p>
            <a:endParaRPr lang="en-US" dirty="0"/>
          </a:p>
        </p:txBody>
      </p:sp>
      <p:pic>
        <p:nvPicPr>
          <p:cNvPr id="8" name="Content Placeholder 7">
            <a:extLst>
              <a:ext uri="{FF2B5EF4-FFF2-40B4-BE49-F238E27FC236}">
                <a16:creationId xmlns:a16="http://schemas.microsoft.com/office/drawing/2014/main" id="{A0DF4CC0-E288-A00F-B9A6-A0EDE7639EBE}"/>
              </a:ext>
            </a:extLst>
          </p:cNvPr>
          <p:cNvPicPr>
            <a:picLocks noGrp="1" noChangeAspect="1"/>
          </p:cNvPicPr>
          <p:nvPr>
            <p:ph sz="half" idx="2"/>
          </p:nvPr>
        </p:nvPicPr>
        <p:blipFill>
          <a:blip r:embed="rId3"/>
          <a:stretch>
            <a:fillRect/>
          </a:stretch>
        </p:blipFill>
        <p:spPr>
          <a:xfrm>
            <a:off x="6172200" y="2645442"/>
            <a:ext cx="5181600" cy="2711703"/>
          </a:xfrm>
        </p:spPr>
      </p:pic>
      <p:sp>
        <p:nvSpPr>
          <p:cNvPr id="4" name="Slide Number Placeholder 3">
            <a:extLst>
              <a:ext uri="{FF2B5EF4-FFF2-40B4-BE49-F238E27FC236}">
                <a16:creationId xmlns:a16="http://schemas.microsoft.com/office/drawing/2014/main" id="{5405FA46-6E08-25B2-B18C-A3DC2FDEE5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8</a:t>
            </a:fld>
            <a:endParaRPr lang="en-IN"/>
          </a:p>
        </p:txBody>
      </p:sp>
      <p:sp>
        <p:nvSpPr>
          <p:cNvPr id="10" name="TextBox 9">
            <a:extLst>
              <a:ext uri="{FF2B5EF4-FFF2-40B4-BE49-F238E27FC236}">
                <a16:creationId xmlns:a16="http://schemas.microsoft.com/office/drawing/2014/main" id="{2FE75252-589D-1E8B-E668-BA6767647AE8}"/>
              </a:ext>
            </a:extLst>
          </p:cNvPr>
          <p:cNvSpPr txBox="1"/>
          <p:nvPr/>
        </p:nvSpPr>
        <p:spPr>
          <a:xfrm>
            <a:off x="5257800" y="5992297"/>
            <a:ext cx="6096000" cy="369332"/>
          </a:xfrm>
          <a:prstGeom prst="rect">
            <a:avLst/>
          </a:prstGeom>
          <a:noFill/>
        </p:spPr>
        <p:txBody>
          <a:bodyPr wrap="square">
            <a:spAutoFit/>
          </a:bodyPr>
          <a:lstStyle/>
          <a:p>
            <a:r>
              <a:rPr lang="en-US" dirty="0"/>
              <a:t>https://data-flair.training/blogs/numpy-arithmetic-operations/</a:t>
            </a:r>
          </a:p>
        </p:txBody>
      </p:sp>
    </p:spTree>
    <p:extLst>
      <p:ext uri="{BB962C8B-B14F-4D97-AF65-F5344CB8AC3E}">
        <p14:creationId xmlns:p14="http://schemas.microsoft.com/office/powerpoint/2010/main" val="10127742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670A-099C-5806-E877-13E3AEF0875C}"/>
              </a:ext>
            </a:extLst>
          </p:cNvPr>
          <p:cNvSpPr>
            <a:spLocks noGrp="1"/>
          </p:cNvSpPr>
          <p:nvPr>
            <p:ph type="title"/>
          </p:nvPr>
        </p:nvSpPr>
        <p:spPr/>
        <p:txBody>
          <a:bodyPr/>
          <a:lstStyle/>
          <a:p>
            <a:r>
              <a:rPr lang="en-US" dirty="0"/>
              <a:t>Scatter Plot</a:t>
            </a:r>
          </a:p>
        </p:txBody>
      </p:sp>
      <p:sp>
        <p:nvSpPr>
          <p:cNvPr id="3" name="Content Placeholder 2">
            <a:extLst>
              <a:ext uri="{FF2B5EF4-FFF2-40B4-BE49-F238E27FC236}">
                <a16:creationId xmlns:a16="http://schemas.microsoft.com/office/drawing/2014/main" id="{E921BBE1-E96E-04C3-BB03-B27DBD78F87C}"/>
              </a:ext>
            </a:extLst>
          </p:cNvPr>
          <p:cNvSpPr>
            <a:spLocks noGrp="1"/>
          </p:cNvSpPr>
          <p:nvPr>
            <p:ph idx="1"/>
          </p:nvPr>
        </p:nvSpPr>
        <p:spPr/>
        <p:txBody>
          <a:bodyPr/>
          <a:lstStyle/>
          <a:p>
            <a:r>
              <a:rPr lang="en-US" dirty="0"/>
              <a:t>Scatter plot represent values for two different numeric variables. They are mainly used for the representation of the relationship between two variables.</a:t>
            </a:r>
          </a:p>
        </p:txBody>
      </p:sp>
      <p:sp>
        <p:nvSpPr>
          <p:cNvPr id="4" name="Slide Number Placeholder 3">
            <a:extLst>
              <a:ext uri="{FF2B5EF4-FFF2-40B4-BE49-F238E27FC236}">
                <a16:creationId xmlns:a16="http://schemas.microsoft.com/office/drawing/2014/main" id="{23FF6CD1-5021-4717-5F4F-AE8793DF9F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80</a:t>
            </a:fld>
            <a:endParaRPr lang="en-IN"/>
          </a:p>
        </p:txBody>
      </p:sp>
      <p:sp>
        <p:nvSpPr>
          <p:cNvPr id="5" name="Rectangle 2">
            <a:extLst>
              <a:ext uri="{FF2B5EF4-FFF2-40B4-BE49-F238E27FC236}">
                <a16:creationId xmlns:a16="http://schemas.microsoft.com/office/drawing/2014/main" id="{3A013EA7-90BA-24B0-A55A-B1FBB1ACBDE2}"/>
              </a:ext>
            </a:extLst>
          </p:cNvPr>
          <p:cNvSpPr>
            <a:spLocks noChangeArrowheads="1"/>
          </p:cNvSpPr>
          <p:nvPr/>
        </p:nvSpPr>
        <p:spPr bwMode="auto">
          <a:xfrm>
            <a:off x="6096000" y="2741768"/>
            <a:ext cx="6010275"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import all required libraries</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numpy</a:t>
            </a:r>
            <a:r>
              <a:rPr kumimoji="0" lang="en-US" altLang="en-US" sz="1400" b="0" i="0" u="none" strike="noStrike" cap="none" normalizeH="0" baseline="0" dirty="0">
                <a:ln>
                  <a:noFill/>
                </a:ln>
                <a:solidFill>
                  <a:srgbClr val="000000"/>
                </a:solidFill>
                <a:effectLst/>
                <a:latin typeface="Consolas" panose="020B0609020204030204" pitchFamily="49" charset="0"/>
              </a:rPr>
              <a:t> as np</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plotly.graph_objects</a:t>
            </a:r>
            <a:r>
              <a:rPr kumimoji="0" lang="en-US" altLang="en-US" sz="1400" b="0" i="0" u="none" strike="noStrike" cap="none" normalizeH="0" baseline="0" dirty="0">
                <a:ln>
                  <a:noFill/>
                </a:ln>
                <a:solidFill>
                  <a:srgbClr val="000000"/>
                </a:solidFill>
                <a:effectLst/>
                <a:latin typeface="Consolas" panose="020B0609020204030204" pitchFamily="49" charset="0"/>
              </a:rPr>
              <a:t> as go</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plotly.offline</a:t>
            </a:r>
            <a:r>
              <a:rPr kumimoji="0" lang="en-US" altLang="en-US" sz="1400" b="0" i="0" u="none" strike="noStrike" cap="none" normalizeH="0" baseline="0" dirty="0">
                <a:ln>
                  <a:noFill/>
                </a:ln>
                <a:solidFill>
                  <a:srgbClr val="000000"/>
                </a:solidFill>
                <a:effectLst/>
                <a:latin typeface="Consolas" panose="020B0609020204030204" pitchFamily="49" charset="0"/>
              </a:rPr>
              <a:t> as </a:t>
            </a:r>
            <a:r>
              <a:rPr kumimoji="0" lang="en-US" altLang="en-US" sz="1400" b="0" i="0" u="none" strike="noStrike" cap="none" normalizeH="0" baseline="0" dirty="0" err="1">
                <a:ln>
                  <a:noFill/>
                </a:ln>
                <a:solidFill>
                  <a:srgbClr val="000000"/>
                </a:solidFill>
                <a:effectLst/>
                <a:latin typeface="Consolas" panose="020B0609020204030204" pitchFamily="49" charset="0"/>
              </a:rPr>
              <a:t>pyo</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6699"/>
                </a:solidFill>
                <a:effectLst/>
                <a:latin typeface="Consolas" panose="020B0609020204030204" pitchFamily="49" charset="0"/>
              </a:rPr>
              <a:t>from</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plotly.offline</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rPr>
              <a:t>import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init_notebook_mode</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nsolas" panose="020B0609020204030204" pitchFamily="49" charset="0"/>
              </a:rPr>
              <a:t>init_notebook_mode</a:t>
            </a:r>
            <a:r>
              <a:rPr kumimoji="0" lang="en-US" altLang="en-US" sz="1400" b="0" i="0" u="none" strike="noStrike" cap="none" normalizeH="0" baseline="0" dirty="0">
                <a:ln>
                  <a:noFill/>
                </a:ln>
                <a:solidFill>
                  <a:srgbClr val="000000"/>
                </a:solidFill>
                <a:effectLst/>
                <a:latin typeface="Consolas" panose="020B0609020204030204" pitchFamily="49" charset="0"/>
              </a:rPr>
              <a:t>(connected</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808080"/>
                </a:solidFill>
                <a:effectLst/>
                <a:latin typeface="Consolas" panose="020B0609020204030204" pitchFamily="49" charset="0"/>
              </a:rPr>
              <a:t>True</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generating 150 random integers</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from 1 to 50</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x </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1400" b="0" i="0" u="none" strike="noStrike" cap="none" normalizeH="0" baseline="0" dirty="0">
                <a:ln>
                  <a:noFill/>
                </a:ln>
                <a:solidFill>
                  <a:srgbClr val="000000"/>
                </a:solidFill>
                <a:effectLst/>
                <a:latin typeface="Consolas" panose="020B0609020204030204" pitchFamily="49" charset="0"/>
              </a:rPr>
              <a:t>(low</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1</a:t>
            </a:r>
            <a:r>
              <a:rPr kumimoji="0" lang="en-US" altLang="en-US" sz="1400" b="0" i="0" u="none" strike="noStrike" cap="none" normalizeH="0" baseline="0" dirty="0">
                <a:ln>
                  <a:noFill/>
                </a:ln>
                <a:solidFill>
                  <a:srgbClr val="000000"/>
                </a:solidFill>
                <a:effectLst/>
                <a:latin typeface="Consolas" panose="020B0609020204030204" pitchFamily="49" charset="0"/>
              </a:rPr>
              <a:t>, high</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50</a:t>
            </a:r>
            <a:r>
              <a:rPr kumimoji="0" lang="en-US" altLang="en-US" sz="1400" b="0" i="0" u="none" strike="noStrike" cap="none" normalizeH="0" baseline="0" dirty="0">
                <a:ln>
                  <a:noFill/>
                </a:ln>
                <a:solidFill>
                  <a:srgbClr val="000000"/>
                </a:solidFill>
                <a:effectLst/>
                <a:latin typeface="Consolas" panose="020B0609020204030204" pitchFamily="49" charset="0"/>
              </a:rPr>
              <a:t>, size</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150</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0.1</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generating 150 random integers</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from 1 to 50</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y </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np.random.randint</a:t>
            </a:r>
            <a:r>
              <a:rPr kumimoji="0" lang="en-US" altLang="en-US" sz="1400" b="0" i="0" u="none" strike="noStrike" cap="none" normalizeH="0" baseline="0" dirty="0">
                <a:ln>
                  <a:noFill/>
                </a:ln>
                <a:solidFill>
                  <a:srgbClr val="000000"/>
                </a:solidFill>
                <a:effectLst/>
                <a:latin typeface="Consolas" panose="020B0609020204030204" pitchFamily="49" charset="0"/>
              </a:rPr>
              <a:t>(low</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1</a:t>
            </a:r>
            <a:r>
              <a:rPr kumimoji="0" lang="en-US" altLang="en-US" sz="1400" b="0" i="0" u="none" strike="noStrike" cap="none" normalizeH="0" baseline="0" dirty="0">
                <a:ln>
                  <a:noFill/>
                </a:ln>
                <a:solidFill>
                  <a:srgbClr val="000000"/>
                </a:solidFill>
                <a:effectLst/>
                <a:latin typeface="Consolas" panose="020B0609020204030204" pitchFamily="49" charset="0"/>
              </a:rPr>
              <a:t>, high</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50</a:t>
            </a:r>
            <a:r>
              <a:rPr kumimoji="0" lang="en-US" altLang="en-US" sz="1400" b="0" i="0" u="none" strike="noStrike" cap="none" normalizeH="0" baseline="0" dirty="0">
                <a:ln>
                  <a:noFill/>
                </a:ln>
                <a:solidFill>
                  <a:srgbClr val="000000"/>
                </a:solidFill>
                <a:effectLst/>
                <a:latin typeface="Consolas" panose="020B0609020204030204" pitchFamily="49" charset="0"/>
              </a:rPr>
              <a:t>, size</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150</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9900"/>
                </a:solidFill>
                <a:effectLst/>
                <a:latin typeface="Consolas" panose="020B0609020204030204" pitchFamily="49" charset="0"/>
              </a:rPr>
              <a:t>0.1</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plotting scatter plot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fig </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go.Figure</a:t>
            </a:r>
            <a:r>
              <a:rPr kumimoji="0" lang="en-US" altLang="en-US" sz="1400" b="0" i="0" u="none" strike="noStrike" cap="none" normalizeH="0" baseline="0" dirty="0">
                <a:ln>
                  <a:noFill/>
                </a:ln>
                <a:solidFill>
                  <a:srgbClr val="000000"/>
                </a:solidFill>
                <a:effectLst/>
                <a:latin typeface="Consolas" panose="020B0609020204030204" pitchFamily="49" charset="0"/>
              </a:rPr>
              <a:t>(data</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go.Scatter</a:t>
            </a:r>
            <a:r>
              <a:rPr kumimoji="0" lang="en-US" altLang="en-US" sz="1400" b="0" i="0" u="none" strike="noStrike" cap="none" normalizeH="0" baseline="0" dirty="0">
                <a:ln>
                  <a:noFill/>
                </a:ln>
                <a:solidFill>
                  <a:srgbClr val="000000"/>
                </a:solidFill>
                <a:effectLst/>
                <a:latin typeface="Consolas" panose="020B0609020204030204" pitchFamily="49" charset="0"/>
              </a:rPr>
              <a:t>(x</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x, y</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y, mode</a:t>
            </a:r>
            <a:r>
              <a:rPr kumimoji="0" lang="en-US" altLang="en-US" sz="1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0000FF"/>
                </a:solidFill>
                <a:effectLst/>
                <a:latin typeface="Consolas" panose="020B0609020204030204" pitchFamily="49" charset="0"/>
              </a:rPr>
              <a:t>'markers'</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nsolas" panose="020B0609020204030204" pitchFamily="49" charset="0"/>
              </a:rPr>
              <a:t>fig.show</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p:txBody>
      </p:sp>
      <p:pic>
        <p:nvPicPr>
          <p:cNvPr id="6148" name="Picture 4">
            <a:extLst>
              <a:ext uri="{FF2B5EF4-FFF2-40B4-BE49-F238E27FC236}">
                <a16:creationId xmlns:a16="http://schemas.microsoft.com/office/drawing/2014/main" id="{3C61C930-3CD5-BD72-7154-8953AA3D0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2818137"/>
            <a:ext cx="5190392"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976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1FFB-5961-5822-9EA7-3467F5F01EF9}"/>
              </a:ext>
            </a:extLst>
          </p:cNvPr>
          <p:cNvSpPr>
            <a:spLocks noGrp="1"/>
          </p:cNvSpPr>
          <p:nvPr>
            <p:ph type="title"/>
          </p:nvPr>
        </p:nvSpPr>
        <p:spPr/>
        <p:txBody>
          <a:bodyPr/>
          <a:lstStyle/>
          <a:p>
            <a:r>
              <a:rPr lang="en-IN" dirty="0"/>
              <a:t>Introduction to Cufflinks</a:t>
            </a:r>
            <a:endParaRPr lang="en-US" dirty="0"/>
          </a:p>
        </p:txBody>
      </p:sp>
      <p:sp>
        <p:nvSpPr>
          <p:cNvPr id="3" name="Text Placeholder 2">
            <a:extLst>
              <a:ext uri="{FF2B5EF4-FFF2-40B4-BE49-F238E27FC236}">
                <a16:creationId xmlns:a16="http://schemas.microsoft.com/office/drawing/2014/main" id="{DE1810A8-8F30-4309-E885-DD0C5EB830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751E3E-AA77-1CFF-4375-702D587210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81</a:t>
            </a:fld>
            <a:endParaRPr lang="en-IN"/>
          </a:p>
        </p:txBody>
      </p:sp>
    </p:spTree>
    <p:extLst>
      <p:ext uri="{BB962C8B-B14F-4D97-AF65-F5344CB8AC3E}">
        <p14:creationId xmlns:p14="http://schemas.microsoft.com/office/powerpoint/2010/main" val="570455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E8EF-C16B-E789-6340-41848DAEFE22}"/>
              </a:ext>
            </a:extLst>
          </p:cNvPr>
          <p:cNvSpPr>
            <a:spLocks noGrp="1"/>
          </p:cNvSpPr>
          <p:nvPr>
            <p:ph type="title"/>
          </p:nvPr>
        </p:nvSpPr>
        <p:spPr/>
        <p:txBody>
          <a:bodyPr/>
          <a:lstStyle/>
          <a:p>
            <a:r>
              <a:rPr lang="en-US" dirty="0"/>
              <a:t>Cufflink</a:t>
            </a:r>
          </a:p>
        </p:txBody>
      </p:sp>
      <p:sp>
        <p:nvSpPr>
          <p:cNvPr id="3" name="Content Placeholder 2">
            <a:extLst>
              <a:ext uri="{FF2B5EF4-FFF2-40B4-BE49-F238E27FC236}">
                <a16:creationId xmlns:a16="http://schemas.microsoft.com/office/drawing/2014/main" id="{D1978B21-45CD-50F8-3853-C65F27E026EA}"/>
              </a:ext>
            </a:extLst>
          </p:cNvPr>
          <p:cNvSpPr>
            <a:spLocks noGrp="1"/>
          </p:cNvSpPr>
          <p:nvPr>
            <p:ph idx="1"/>
          </p:nvPr>
        </p:nvSpPr>
        <p:spPr/>
        <p:txBody>
          <a:bodyPr/>
          <a:lstStyle/>
          <a:p>
            <a:r>
              <a:rPr lang="en-US" dirty="0"/>
              <a:t>Cufflink connects </a:t>
            </a:r>
            <a:r>
              <a:rPr lang="en-US" dirty="0" err="1"/>
              <a:t>plotly</a:t>
            </a:r>
            <a:r>
              <a:rPr lang="en-US" dirty="0"/>
              <a:t> with pandas to create graphs and charts of </a:t>
            </a:r>
            <a:r>
              <a:rPr lang="en-US" dirty="0" err="1"/>
              <a:t>dataframes</a:t>
            </a:r>
            <a:r>
              <a:rPr lang="en-US" dirty="0"/>
              <a:t> directly. </a:t>
            </a:r>
          </a:p>
          <a:p>
            <a:r>
              <a:rPr lang="en-US" dirty="0"/>
              <a:t>Pandas is a very popular library in Python for data analysis. It also has its own plot function support. However, Pandas plots don't provide interactivity in visualization. </a:t>
            </a:r>
            <a:r>
              <a:rPr lang="en-US" dirty="0" err="1"/>
              <a:t>Plotly's</a:t>
            </a:r>
            <a:r>
              <a:rPr lang="en-US" dirty="0"/>
              <a:t> interactive and dynamic plots can be built using Pandas </a:t>
            </a:r>
            <a:r>
              <a:rPr lang="en-US" dirty="0" err="1"/>
              <a:t>dataframe</a:t>
            </a:r>
            <a:r>
              <a:rPr lang="en-US" dirty="0"/>
              <a:t> objects.</a:t>
            </a:r>
          </a:p>
          <a:p>
            <a:r>
              <a:rPr lang="en-US" dirty="0" err="1"/>
              <a:t>Plotly</a:t>
            </a:r>
            <a:r>
              <a:rPr lang="en-US" dirty="0"/>
              <a:t> is built on top of d3.js and is specifically a charting library which can be used directly with Pandas </a:t>
            </a:r>
            <a:r>
              <a:rPr lang="en-US" dirty="0" err="1"/>
              <a:t>dataframes</a:t>
            </a:r>
            <a:r>
              <a:rPr lang="en-US" dirty="0"/>
              <a:t> using another library named Cufflinks.</a:t>
            </a:r>
          </a:p>
          <a:p>
            <a:r>
              <a:rPr lang="en-US" dirty="0"/>
              <a:t>First, import cufflinks along with other libraries such as Pandas and </a:t>
            </a:r>
            <a:r>
              <a:rPr lang="en-US" dirty="0" err="1"/>
              <a:t>numpy</a:t>
            </a:r>
            <a:r>
              <a:rPr lang="en-US" dirty="0"/>
              <a:t> which can configure it for offline use.</a:t>
            </a:r>
          </a:p>
          <a:p>
            <a:endParaRPr lang="en-US" dirty="0"/>
          </a:p>
        </p:txBody>
      </p:sp>
      <p:sp>
        <p:nvSpPr>
          <p:cNvPr id="4" name="Slide Number Placeholder 3">
            <a:extLst>
              <a:ext uri="{FF2B5EF4-FFF2-40B4-BE49-F238E27FC236}">
                <a16:creationId xmlns:a16="http://schemas.microsoft.com/office/drawing/2014/main" id="{70D72378-F20A-536B-9F12-073D9CE376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82</a:t>
            </a:fld>
            <a:endParaRPr lang="en-IN"/>
          </a:p>
        </p:txBody>
      </p:sp>
      <p:sp>
        <p:nvSpPr>
          <p:cNvPr id="5" name="Rectangle 1">
            <a:extLst>
              <a:ext uri="{FF2B5EF4-FFF2-40B4-BE49-F238E27FC236}">
                <a16:creationId xmlns:a16="http://schemas.microsoft.com/office/drawing/2014/main" id="{AFAC9B21-7933-F48D-AD72-CDF80E6274AE}"/>
              </a:ext>
            </a:extLst>
          </p:cNvPr>
          <p:cNvSpPr>
            <a:spLocks noChangeArrowheads="1"/>
          </p:cNvSpPr>
          <p:nvPr/>
        </p:nvSpPr>
        <p:spPr bwMode="auto">
          <a:xfrm>
            <a:off x="1163955" y="4812538"/>
            <a:ext cx="3400425" cy="507831"/>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import cufflinks as </a:t>
            </a:r>
            <a:r>
              <a:rPr kumimoji="0" lang="en-US" altLang="en-US" sz="1500" b="0" i="0" u="none" strike="noStrike" cap="none" normalizeH="0" baseline="0" dirty="0" err="1">
                <a:ln>
                  <a:noFill/>
                </a:ln>
                <a:solidFill>
                  <a:srgbClr val="000000"/>
                </a:solidFill>
                <a:effectLst/>
                <a:latin typeface="Consolas" panose="020B0609020204030204" pitchFamily="49" charset="0"/>
              </a:rPr>
              <a:t>cf</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cf.go_offline</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chemeClr val="tx1"/>
                </a:solidFill>
                <a:effectLst/>
                <a:latin typeface="Consolas" panose="020B0609020204030204" pitchFamily="49" charset="0"/>
              </a:rPr>
              <a:t> </a:t>
            </a:r>
          </a:p>
        </p:txBody>
      </p:sp>
    </p:spTree>
    <p:extLst>
      <p:ext uri="{BB962C8B-B14F-4D97-AF65-F5344CB8AC3E}">
        <p14:creationId xmlns:p14="http://schemas.microsoft.com/office/powerpoint/2010/main" val="12274206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E729F-377B-15D7-80C9-2BF8713CCBCE}"/>
              </a:ext>
            </a:extLst>
          </p:cNvPr>
          <p:cNvSpPr>
            <a:spLocks noGrp="1"/>
          </p:cNvSpPr>
          <p:nvPr>
            <p:ph type="title"/>
          </p:nvPr>
        </p:nvSpPr>
        <p:spPr/>
        <p:txBody>
          <a:bodyPr/>
          <a:lstStyle/>
          <a:p>
            <a:r>
              <a:rPr lang="en-IN" dirty="0"/>
              <a:t>Bar plot using </a:t>
            </a:r>
            <a:r>
              <a:rPr lang="en-US" dirty="0"/>
              <a:t>Cufflink</a:t>
            </a:r>
          </a:p>
        </p:txBody>
      </p:sp>
      <p:sp>
        <p:nvSpPr>
          <p:cNvPr id="3" name="Content Placeholder 2">
            <a:extLst>
              <a:ext uri="{FF2B5EF4-FFF2-40B4-BE49-F238E27FC236}">
                <a16:creationId xmlns:a16="http://schemas.microsoft.com/office/drawing/2014/main" id="{451EC34F-5EB6-B212-2AF9-403C586926C9}"/>
              </a:ext>
            </a:extLst>
          </p:cNvPr>
          <p:cNvSpPr>
            <a:spLocks noGrp="1"/>
          </p:cNvSpPr>
          <p:nvPr>
            <p:ph idx="1"/>
          </p:nvPr>
        </p:nvSpPr>
        <p:spPr/>
        <p:txBody>
          <a:bodyPr/>
          <a:lstStyle/>
          <a:p>
            <a:r>
              <a:rPr lang="en-US" sz="1500" dirty="0">
                <a:latin typeface="Consolas" panose="020B0609020204030204" pitchFamily="49" charset="0"/>
              </a:rPr>
              <a:t>import pandas as pd</a:t>
            </a:r>
          </a:p>
          <a:p>
            <a:r>
              <a:rPr lang="en-US" sz="1500" dirty="0">
                <a:latin typeface="Consolas" panose="020B0609020204030204" pitchFamily="49" charset="0"/>
              </a:rPr>
              <a:t>data = [['Ravi',21,67],['Kiran',24,61],['Anita',18,46],['Smita',20,78],['Sunil',17,90]]</a:t>
            </a:r>
          </a:p>
          <a:p>
            <a:r>
              <a:rPr lang="en-US" sz="1500" dirty="0" err="1">
                <a:latin typeface="Consolas" panose="020B0609020204030204" pitchFamily="49" charset="0"/>
              </a:rPr>
              <a:t>df</a:t>
            </a:r>
            <a:r>
              <a:rPr lang="en-US" sz="1500" dirty="0">
                <a:latin typeface="Consolas" panose="020B0609020204030204" pitchFamily="49" charset="0"/>
              </a:rPr>
              <a:t> = </a:t>
            </a:r>
            <a:r>
              <a:rPr lang="en-US" sz="1500" dirty="0" err="1">
                <a:latin typeface="Consolas" panose="020B0609020204030204" pitchFamily="49" charset="0"/>
              </a:rPr>
              <a:t>pd.DataFrame</a:t>
            </a:r>
            <a:r>
              <a:rPr lang="en-US" sz="1500" dirty="0">
                <a:latin typeface="Consolas" panose="020B0609020204030204" pitchFamily="49" charset="0"/>
              </a:rPr>
              <a:t>(</a:t>
            </a:r>
            <a:r>
              <a:rPr lang="en-US" sz="1500" dirty="0" err="1">
                <a:latin typeface="Consolas" panose="020B0609020204030204" pitchFamily="49" charset="0"/>
              </a:rPr>
              <a:t>data,columns</a:t>
            </a:r>
            <a:r>
              <a:rPr lang="en-US" sz="1500" dirty="0">
                <a:latin typeface="Consolas" panose="020B0609020204030204" pitchFamily="49" charset="0"/>
              </a:rPr>
              <a:t> = ['</a:t>
            </a:r>
            <a:r>
              <a:rPr lang="en-US" sz="1500" dirty="0" err="1">
                <a:latin typeface="Consolas" panose="020B0609020204030204" pitchFamily="49" charset="0"/>
              </a:rPr>
              <a:t>name','age','marks</a:t>
            </a:r>
            <a:r>
              <a:rPr lang="en-US" sz="1500" dirty="0">
                <a:latin typeface="Consolas" panose="020B0609020204030204" pitchFamily="49" charset="0"/>
              </a:rPr>
              <a:t>'],</a:t>
            </a:r>
            <a:r>
              <a:rPr lang="en-US" sz="1500" dirty="0" err="1">
                <a:latin typeface="Consolas" panose="020B0609020204030204" pitchFamily="49" charset="0"/>
              </a:rPr>
              <a:t>dtype</a:t>
            </a:r>
            <a:r>
              <a:rPr lang="en-US" sz="1500" dirty="0">
                <a:latin typeface="Consolas" panose="020B0609020204030204" pitchFamily="49" charset="0"/>
              </a:rPr>
              <a:t> = float)</a:t>
            </a:r>
          </a:p>
          <a:p>
            <a:r>
              <a:rPr lang="en-US" sz="1500" dirty="0">
                <a:latin typeface="Consolas" panose="020B0609020204030204" pitchFamily="49" charset="0"/>
              </a:rPr>
              <a:t>import cufflinks as </a:t>
            </a:r>
            <a:r>
              <a:rPr lang="en-US" sz="1500" dirty="0" err="1">
                <a:latin typeface="Consolas" panose="020B0609020204030204" pitchFamily="49" charset="0"/>
              </a:rPr>
              <a:t>cf</a:t>
            </a:r>
            <a:endParaRPr lang="en-US" sz="1500" dirty="0">
              <a:latin typeface="Consolas" panose="020B0609020204030204" pitchFamily="49" charset="0"/>
            </a:endParaRPr>
          </a:p>
          <a:p>
            <a:r>
              <a:rPr lang="en-US" sz="1500" dirty="0" err="1">
                <a:latin typeface="Consolas" panose="020B0609020204030204" pitchFamily="49" charset="0"/>
              </a:rPr>
              <a:t>cf.go_offline</a:t>
            </a:r>
            <a:r>
              <a:rPr lang="en-US" sz="1500" dirty="0">
                <a:latin typeface="Consolas" panose="020B0609020204030204" pitchFamily="49" charset="0"/>
              </a:rPr>
              <a:t>()</a:t>
            </a:r>
          </a:p>
          <a:p>
            <a:r>
              <a:rPr lang="en-US" sz="1500" dirty="0" err="1">
                <a:latin typeface="Consolas" panose="020B0609020204030204" pitchFamily="49" charset="0"/>
              </a:rPr>
              <a:t>df.iplot</a:t>
            </a:r>
            <a:r>
              <a:rPr lang="en-US" sz="1500" dirty="0">
                <a:latin typeface="Consolas" panose="020B0609020204030204" pitchFamily="49" charset="0"/>
              </a:rPr>
              <a:t>(kind = 'bar', x = 'name', y = 'marks')</a:t>
            </a:r>
            <a:endParaRPr lang="en-US" dirty="0"/>
          </a:p>
        </p:txBody>
      </p:sp>
      <p:sp>
        <p:nvSpPr>
          <p:cNvPr id="4" name="Slide Number Placeholder 3">
            <a:extLst>
              <a:ext uri="{FF2B5EF4-FFF2-40B4-BE49-F238E27FC236}">
                <a16:creationId xmlns:a16="http://schemas.microsoft.com/office/drawing/2014/main" id="{5F7665AF-6CFC-6867-6B03-E72BEAA0909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83</a:t>
            </a:fld>
            <a:endParaRPr lang="en-IN"/>
          </a:p>
        </p:txBody>
      </p:sp>
      <p:pic>
        <p:nvPicPr>
          <p:cNvPr id="2052" name="Picture 4" descr="Pandas Dataframe Cufflinks">
            <a:extLst>
              <a:ext uri="{FF2B5EF4-FFF2-40B4-BE49-F238E27FC236}">
                <a16:creationId xmlns:a16="http://schemas.microsoft.com/office/drawing/2014/main" id="{E843B069-CEC9-88B8-035E-6E257406D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4780" y="3181350"/>
            <a:ext cx="5458608" cy="298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370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649F-0CC7-4309-F462-598D34AD3414}"/>
              </a:ext>
            </a:extLst>
          </p:cNvPr>
          <p:cNvSpPr>
            <a:spLocks noGrp="1"/>
          </p:cNvSpPr>
          <p:nvPr>
            <p:ph type="ctrTitle"/>
          </p:nvPr>
        </p:nvSpPr>
        <p:spPr/>
        <p:txBody>
          <a:bodyPr/>
          <a:lstStyle/>
          <a:p>
            <a:r>
              <a:rPr lang="en-IN" dirty="0"/>
              <a:t>Thank You</a:t>
            </a:r>
            <a:endParaRPr lang="en-US" dirty="0"/>
          </a:p>
        </p:txBody>
      </p:sp>
      <p:sp>
        <p:nvSpPr>
          <p:cNvPr id="4" name="Slide Number Placeholder 3">
            <a:extLst>
              <a:ext uri="{FF2B5EF4-FFF2-40B4-BE49-F238E27FC236}">
                <a16:creationId xmlns:a16="http://schemas.microsoft.com/office/drawing/2014/main" id="{12A2CD9A-F3A9-D71E-682D-D74D7B9C416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84</a:t>
            </a:fld>
            <a:endParaRPr lang="en-IN"/>
          </a:p>
        </p:txBody>
      </p:sp>
    </p:spTree>
    <p:extLst>
      <p:ext uri="{BB962C8B-B14F-4D97-AF65-F5344CB8AC3E}">
        <p14:creationId xmlns:p14="http://schemas.microsoft.com/office/powerpoint/2010/main" val="737845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11116" y="867115"/>
            <a:ext cx="6899050" cy="785915"/>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err="1">
                <a:solidFill>
                  <a:srgbClr val="002060"/>
                </a:solidFill>
                <a:latin typeface="Calibri"/>
                <a:cs typeface="Calibri"/>
                <a:sym typeface="Calibri"/>
              </a:rPr>
              <a:t>Numpy</a:t>
            </a:r>
            <a:r>
              <a:rPr lang="en-US" sz="3600" b="1" dirty="0">
                <a:solidFill>
                  <a:srgbClr val="002060"/>
                </a:solidFill>
                <a:latin typeface="Calibri"/>
                <a:cs typeface="Calibri"/>
                <a:sym typeface="Calibri"/>
              </a:rPr>
              <a:t> methods &amp; attributes</a:t>
            </a:r>
          </a:p>
        </p:txBody>
      </p:sp>
      <p:sp>
        <p:nvSpPr>
          <p:cNvPr id="5" name="Subtitle 2"/>
          <p:cNvSpPr txBox="1">
            <a:spLocks/>
          </p:cNvSpPr>
          <p:nvPr/>
        </p:nvSpPr>
        <p:spPr>
          <a:xfrm>
            <a:off x="712924" y="1771614"/>
            <a:ext cx="7518400" cy="13952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5783" indent="-685783">
              <a:buFont typeface="+mj-lt"/>
              <a:buAutoNum type="arabicPeriod"/>
            </a:pPr>
            <a:r>
              <a:rPr lang="en-US" sz="2230" dirty="0" err="1">
                <a:latin typeface="Calibri" panose="020F0502020204030204" pitchFamily="34" charset="0"/>
                <a:cs typeface="Calibri" panose="020F0502020204030204" pitchFamily="34" charset="0"/>
              </a:rPr>
              <a:t>np.array</a:t>
            </a:r>
            <a:r>
              <a:rPr lang="en-US" sz="2230" dirty="0">
                <a:latin typeface="Calibri" panose="020F0502020204030204" pitchFamily="34" charset="0"/>
                <a:cs typeface="Calibri" panose="020F0502020204030204" pitchFamily="34" charset="0"/>
              </a:rPr>
              <a:t>()</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np.random.randint</a:t>
            </a:r>
            <a:r>
              <a:rPr lang="en-US" sz="2230" dirty="0">
                <a:latin typeface="Calibri" panose="020F0502020204030204" pitchFamily="34" charset="0"/>
                <a:cs typeface="Calibri" panose="020F0502020204030204" pitchFamily="34" charset="0"/>
              </a:rPr>
              <a:t>(0,10,1)</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np.unique</a:t>
            </a:r>
            <a:r>
              <a:rPr lang="en-US" sz="2230" dirty="0">
                <a:latin typeface="Calibri" panose="020F0502020204030204" pitchFamily="34" charset="0"/>
                <a:cs typeface="Calibri" panose="020F0502020204030204" pitchFamily="34" charset="0"/>
              </a:rPr>
              <a:t>()</a:t>
            </a:r>
          </a:p>
          <a:p>
            <a:pPr marL="685783" indent="-685783">
              <a:buFont typeface="+mj-lt"/>
              <a:buAutoNum type="arabicPeriod"/>
            </a:pPr>
            <a:r>
              <a:rPr lang="en-US" sz="2230" dirty="0">
                <a:latin typeface="Calibri" panose="020F0502020204030204" pitchFamily="34" charset="0"/>
                <a:cs typeface="Calibri" panose="020F0502020204030204" pitchFamily="34" charset="0"/>
              </a:rPr>
              <a:t>np.dot()</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np.power</a:t>
            </a:r>
            <a:r>
              <a:rPr lang="en-US" sz="2230" dirty="0">
                <a:latin typeface="Calibri" panose="020F0502020204030204" pitchFamily="34" charset="0"/>
                <a:cs typeface="Calibri" panose="020F0502020204030204" pitchFamily="34" charset="0"/>
              </a:rPr>
              <a:t>(a,2)</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np.sqrt</a:t>
            </a:r>
            <a:r>
              <a:rPr lang="en-US" sz="2230" dirty="0">
                <a:latin typeface="Calibri" panose="020F0502020204030204" pitchFamily="34" charset="0"/>
                <a:cs typeface="Calibri" panose="020F0502020204030204" pitchFamily="34" charset="0"/>
              </a:rPr>
              <a:t>(a)</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np.ones</a:t>
            </a:r>
            <a:r>
              <a:rPr lang="en-US" sz="2230" dirty="0">
                <a:latin typeface="Calibri" panose="020F0502020204030204" pitchFamily="34" charset="0"/>
                <a:cs typeface="Calibri" panose="020F0502020204030204" pitchFamily="34" charset="0"/>
              </a:rPr>
              <a:t>()</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np.zeros</a:t>
            </a:r>
            <a:r>
              <a:rPr lang="en-US" sz="2230" dirty="0">
                <a:latin typeface="Calibri" panose="020F0502020204030204" pitchFamily="34" charset="0"/>
                <a:cs typeface="Calibri" panose="020F0502020204030204" pitchFamily="34" charset="0"/>
              </a:rPr>
              <a:t>()</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np.max</a:t>
            </a:r>
            <a:r>
              <a:rPr lang="en-US" sz="2230" dirty="0">
                <a:latin typeface="Calibri" panose="020F0502020204030204" pitchFamily="34" charset="0"/>
                <a:cs typeface="Calibri" panose="020F0502020204030204" pitchFamily="34" charset="0"/>
              </a:rPr>
              <a:t>()</a:t>
            </a:r>
          </a:p>
          <a:p>
            <a:pPr marL="685783" indent="-685783">
              <a:buFont typeface="+mj-lt"/>
              <a:buAutoNum type="arabicPeriod"/>
            </a:pPr>
            <a:r>
              <a:rPr lang="en-US" sz="2230" dirty="0" err="1">
                <a:latin typeface="Calibri" panose="020F0502020204030204" pitchFamily="34" charset="0"/>
                <a:cs typeface="Calibri" panose="020F0502020204030204" pitchFamily="34" charset="0"/>
              </a:rPr>
              <a:t>np.arange</a:t>
            </a:r>
            <a:r>
              <a:rPr lang="en-US" sz="2230" dirty="0">
                <a:latin typeface="Calibri" panose="020F0502020204030204" pitchFamily="34" charset="0"/>
                <a:cs typeface="Calibri" panose="020F0502020204030204" pitchFamily="34" charset="0"/>
              </a:rPr>
              <a:t>(10)</a:t>
            </a:r>
          </a:p>
          <a:p>
            <a:pPr marL="685783" indent="-685783">
              <a:buFont typeface="+mj-lt"/>
              <a:buAutoNum type="arabicPeriod"/>
            </a:pPr>
            <a:endParaRPr lang="en-US" sz="2230" dirty="0">
              <a:latin typeface="Calibri" panose="020F0502020204030204" pitchFamily="34" charset="0"/>
              <a:cs typeface="Calibri" panose="020F0502020204030204" pitchFamily="34" charset="0"/>
            </a:endParaRPr>
          </a:p>
          <a:p>
            <a:pPr marL="685783" indent="-685783">
              <a:buFont typeface="+mj-lt"/>
              <a:buAutoNum type="arabicPeriod"/>
            </a:pPr>
            <a:endParaRPr lang="en-US" sz="2230" dirty="0">
              <a:latin typeface="Calibri" panose="020F0502020204030204" pitchFamily="34" charset="0"/>
              <a:cs typeface="Calibri" panose="020F0502020204030204" pitchFamily="34" charset="0"/>
            </a:endParaRPr>
          </a:p>
        </p:txBody>
      </p:sp>
      <p:sp>
        <p:nvSpPr>
          <p:cNvPr id="6" name="TextBox 5"/>
          <p:cNvSpPr txBox="1"/>
          <p:nvPr/>
        </p:nvSpPr>
        <p:spPr>
          <a:xfrm>
            <a:off x="6160641" y="1771614"/>
            <a:ext cx="3960972" cy="2151358"/>
          </a:xfrm>
          <a:prstGeom prst="rect">
            <a:avLst/>
          </a:prstGeom>
          <a:noFill/>
        </p:spPr>
        <p:txBody>
          <a:bodyPr wrap="square" rtlCol="0">
            <a:spAutoFit/>
          </a:bodyPr>
          <a:lstStyle/>
          <a:p>
            <a:pPr marL="457189" indent="-457189">
              <a:buFont typeface="+mj-lt"/>
              <a:buAutoNum type="arabicPeriod"/>
            </a:pPr>
            <a:r>
              <a:rPr lang="en-US" sz="2230" dirty="0" err="1">
                <a:latin typeface="Calibri" panose="020F0502020204030204" pitchFamily="34" charset="0"/>
                <a:cs typeface="Calibri" panose="020F0502020204030204" pitchFamily="34" charset="0"/>
              </a:rPr>
              <a:t>a.size</a:t>
            </a:r>
            <a:endParaRPr lang="en-US" sz="2230" dirty="0">
              <a:latin typeface="Calibri" panose="020F0502020204030204" pitchFamily="34" charset="0"/>
              <a:cs typeface="Calibri" panose="020F0502020204030204" pitchFamily="34" charset="0"/>
            </a:endParaRPr>
          </a:p>
          <a:p>
            <a:pPr marL="457189" indent="-457189">
              <a:buFont typeface="+mj-lt"/>
              <a:buAutoNum type="arabicPeriod"/>
            </a:pPr>
            <a:r>
              <a:rPr lang="en-US" sz="2230" dirty="0" err="1">
                <a:latin typeface="Calibri" panose="020F0502020204030204" pitchFamily="34" charset="0"/>
                <a:cs typeface="Calibri" panose="020F0502020204030204" pitchFamily="34" charset="0"/>
              </a:rPr>
              <a:t>a.ndim</a:t>
            </a:r>
            <a:endParaRPr lang="en-US" sz="2230" dirty="0">
              <a:latin typeface="Calibri" panose="020F0502020204030204" pitchFamily="34" charset="0"/>
              <a:cs typeface="Calibri" panose="020F0502020204030204" pitchFamily="34" charset="0"/>
            </a:endParaRPr>
          </a:p>
          <a:p>
            <a:pPr marL="457189" indent="-457189">
              <a:buFont typeface="+mj-lt"/>
              <a:buAutoNum type="arabicPeriod"/>
            </a:pPr>
            <a:r>
              <a:rPr lang="en-US" sz="2230" dirty="0" err="1">
                <a:latin typeface="Calibri" panose="020F0502020204030204" pitchFamily="34" charset="0"/>
                <a:cs typeface="Calibri" panose="020F0502020204030204" pitchFamily="34" charset="0"/>
              </a:rPr>
              <a:t>a.dtype</a:t>
            </a:r>
            <a:endParaRPr lang="en-US" sz="2230" dirty="0">
              <a:latin typeface="Calibri" panose="020F0502020204030204" pitchFamily="34" charset="0"/>
              <a:cs typeface="Calibri" panose="020F0502020204030204" pitchFamily="34" charset="0"/>
            </a:endParaRPr>
          </a:p>
          <a:p>
            <a:pPr marL="457189" indent="-457189">
              <a:buFont typeface="+mj-lt"/>
              <a:buAutoNum type="arabicPeriod"/>
            </a:pPr>
            <a:r>
              <a:rPr lang="en-US" sz="2230" dirty="0" err="1">
                <a:latin typeface="Calibri" panose="020F0502020204030204" pitchFamily="34" charset="0"/>
                <a:cs typeface="Calibri" panose="020F0502020204030204" pitchFamily="34" charset="0"/>
              </a:rPr>
              <a:t>a.shape</a:t>
            </a:r>
            <a:endParaRPr lang="en-US" sz="2230" dirty="0">
              <a:latin typeface="Calibri" panose="020F0502020204030204" pitchFamily="34" charset="0"/>
              <a:cs typeface="Calibri" panose="020F0502020204030204" pitchFamily="34" charset="0"/>
            </a:endParaRPr>
          </a:p>
          <a:p>
            <a:pPr marL="457189" indent="-457189">
              <a:buFont typeface="+mj-lt"/>
              <a:buAutoNum type="arabicPeriod"/>
            </a:pPr>
            <a:endParaRPr lang="en-US" sz="2230" dirty="0">
              <a:latin typeface="Calibri" panose="020F0502020204030204" pitchFamily="34" charset="0"/>
              <a:cs typeface="Calibri" panose="020F0502020204030204" pitchFamily="34" charset="0"/>
            </a:endParaRPr>
          </a:p>
          <a:p>
            <a:endParaRPr lang="en-US" sz="2230" dirty="0">
              <a:latin typeface="Calibri" panose="020F0502020204030204" pitchFamily="34" charset="0"/>
              <a:cs typeface="Calibri" panose="020F0502020204030204" pitchFamily="34" charset="0"/>
            </a:endParaRPr>
          </a:p>
        </p:txBody>
      </p:sp>
      <p:pic>
        <p:nvPicPr>
          <p:cNvPr id="3078" name="Picture 6" descr="A quick guide to NumPy sort - Sharp S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303" y="3285399"/>
            <a:ext cx="4981931" cy="285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787342"/>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598</TotalTime>
  <Words>9429</Words>
  <Application>Microsoft Office PowerPoint</Application>
  <PresentationFormat>Widescreen</PresentationFormat>
  <Paragraphs>1007</Paragraphs>
  <Slides>84</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Arial</vt:lpstr>
      <vt:lpstr>Calibri</vt:lpstr>
      <vt:lpstr>Calibri Light</vt:lpstr>
      <vt:lpstr>Clibari headings</vt:lpstr>
      <vt:lpstr>Consolas</vt:lpstr>
      <vt:lpstr>Courier New</vt:lpstr>
      <vt:lpstr>Garamond</vt:lpstr>
      <vt:lpstr>Noto Sans Symbols</vt:lpstr>
      <vt:lpstr>Wingdings</vt:lpstr>
      <vt:lpstr>Retrospect</vt:lpstr>
      <vt:lpstr>Python: Data analytics Libraries</vt:lpstr>
      <vt:lpstr>Agenda</vt:lpstr>
      <vt:lpstr>Data Analytics Tools : Numpy </vt:lpstr>
      <vt:lpstr>Introduction</vt:lpstr>
      <vt:lpstr>What is the need of Numpy?</vt:lpstr>
      <vt:lpstr>Numpy Array</vt:lpstr>
      <vt:lpstr>Working with array’s in Numpy</vt:lpstr>
      <vt:lpstr>Numpy Numerical Operations</vt:lpstr>
      <vt:lpstr>PowerPoint Presentation</vt:lpstr>
      <vt:lpstr>Numpy Operations</vt:lpstr>
      <vt:lpstr>Numpy: Statistical Functions</vt:lpstr>
      <vt:lpstr>Introduction to Pandas </vt:lpstr>
      <vt:lpstr>Features of Pandas</vt:lpstr>
      <vt:lpstr>Applications of Pandas</vt:lpstr>
      <vt:lpstr>Most commonly used functions  in Pandas</vt:lpstr>
      <vt:lpstr>Core components of Pandas : Series and Data Frame</vt:lpstr>
      <vt:lpstr>File Handling with Pandas</vt:lpstr>
      <vt:lpstr>Sample Reading and writing .csv file</vt:lpstr>
      <vt:lpstr>Exploring a dataset using Pandas</vt:lpstr>
      <vt:lpstr>Convert list and dictionary into series of elements </vt:lpstr>
      <vt:lpstr>Data Manipulation: Drop missing elements</vt:lpstr>
      <vt:lpstr>Data Manipulation: Filling suitable value </vt:lpstr>
      <vt:lpstr>Replacing a value</vt:lpstr>
      <vt:lpstr>Groupby() function</vt:lpstr>
      <vt:lpstr>Finding maximum value in each label</vt:lpstr>
      <vt:lpstr>Finding unique value &amp; number of occurrence from Dataframe</vt:lpstr>
      <vt:lpstr>Introduction to Matplotlib “We humans are typical visual creatures: we understand things  better when we see things visualized”</vt:lpstr>
      <vt:lpstr>Matplotlib Figure Components</vt:lpstr>
      <vt:lpstr>Common matplotlib.pyplot Functions</vt:lpstr>
      <vt:lpstr>Common Axis Functions</vt:lpstr>
      <vt:lpstr>Example Plot</vt:lpstr>
      <vt:lpstr>Example Plot: Xlabel, Ylabel and Title</vt:lpstr>
      <vt:lpstr>Example Scatter Plot</vt:lpstr>
      <vt:lpstr>Example Bar Graph</vt:lpstr>
      <vt:lpstr>Example Bar Graph (Stacked Horizontally)</vt:lpstr>
      <vt:lpstr>Example Bar Graph (Stacked Vertically)</vt:lpstr>
      <vt:lpstr>Stacked bar chart with more than 2 data</vt:lpstr>
      <vt:lpstr>Histogram</vt:lpstr>
      <vt:lpstr>Pie-Chart</vt:lpstr>
      <vt:lpstr>Box Plot</vt:lpstr>
      <vt:lpstr>3D Plotting</vt:lpstr>
      <vt:lpstr>3D Plotting</vt:lpstr>
      <vt:lpstr>Plot different variety of graphs as subplots </vt:lpstr>
      <vt:lpstr>Introduction to Scipy</vt:lpstr>
      <vt:lpstr>What is SciPy</vt:lpstr>
      <vt:lpstr>History of Scipy</vt:lpstr>
      <vt:lpstr>Why use SciPy?</vt:lpstr>
      <vt:lpstr>Numpy vs. SciPy</vt:lpstr>
      <vt:lpstr>SciPy Sub - Packages</vt:lpstr>
      <vt:lpstr>SciPy Sub - Packages</vt:lpstr>
      <vt:lpstr>SciPy Cluster</vt:lpstr>
      <vt:lpstr>SciPy Constant</vt:lpstr>
      <vt:lpstr>SciPy Constant</vt:lpstr>
      <vt:lpstr>SciPy Constant/Units</vt:lpstr>
      <vt:lpstr>Example of Use of Scipy constants</vt:lpstr>
      <vt:lpstr>SciPy Integrate</vt:lpstr>
      <vt:lpstr>Example of integration</vt:lpstr>
      <vt:lpstr>SciPy Interpolation</vt:lpstr>
      <vt:lpstr>Example of Interpolation</vt:lpstr>
      <vt:lpstr>SciPy Linear Algebra</vt:lpstr>
      <vt:lpstr>Example of Linear Equation</vt:lpstr>
      <vt:lpstr>Finding the determinants</vt:lpstr>
      <vt:lpstr>Eigenvalues and Eigenvectors</vt:lpstr>
      <vt:lpstr>Introduction to Seaborn</vt:lpstr>
      <vt:lpstr>Important Features of Seaborn</vt:lpstr>
      <vt:lpstr>Seaborn - Color Palette</vt:lpstr>
      <vt:lpstr>Seaborn - Color Palette</vt:lpstr>
      <vt:lpstr>Qualitative Color Palettes</vt:lpstr>
      <vt:lpstr>Sequential Color Palettes</vt:lpstr>
      <vt:lpstr>Diverging Color Palette</vt:lpstr>
      <vt:lpstr>Example of line plot using Seaborn</vt:lpstr>
      <vt:lpstr>Seaborn - Histogram</vt:lpstr>
      <vt:lpstr>Introduction to plotly</vt:lpstr>
      <vt:lpstr>Plotly-Python</vt:lpstr>
      <vt:lpstr>Plot using plotly</vt:lpstr>
      <vt:lpstr>Plotly histogram</vt:lpstr>
      <vt:lpstr>Box plot using plotly</vt:lpstr>
      <vt:lpstr>Pie chart</vt:lpstr>
      <vt:lpstr>Bar charts</vt:lpstr>
      <vt:lpstr>Scatter Plot</vt:lpstr>
      <vt:lpstr>Introduction to Cufflinks</vt:lpstr>
      <vt:lpstr>Cufflink</vt:lpstr>
      <vt:lpstr>Bar plot using Cufflink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Python</dc:title>
  <dc:creator>Foundation for Innovation and Collaborative Education</dc:creator>
  <cp:lastModifiedBy>Bhawani Shankar Sahu</cp:lastModifiedBy>
  <cp:revision>1</cp:revision>
  <dcterms:created xsi:type="dcterms:W3CDTF">2019-04-15T00:21:10Z</dcterms:created>
  <dcterms:modified xsi:type="dcterms:W3CDTF">2023-03-02T11:43:52Z</dcterms:modified>
</cp:coreProperties>
</file>